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2" r:id="rId2"/>
  </p:sldMasterIdLst>
  <p:notesMasterIdLst>
    <p:notesMasterId r:id="rId24"/>
  </p:notesMasterIdLst>
  <p:sldIdLst>
    <p:sldId id="256" r:id="rId3"/>
    <p:sldId id="273" r:id="rId4"/>
    <p:sldId id="274" r:id="rId5"/>
    <p:sldId id="275" r:id="rId6"/>
    <p:sldId id="276" r:id="rId7"/>
    <p:sldId id="277" r:id="rId8"/>
    <p:sldId id="272" r:id="rId9"/>
    <p:sldId id="267" r:id="rId10"/>
    <p:sldId id="257" r:id="rId11"/>
    <p:sldId id="268" r:id="rId12"/>
    <p:sldId id="283" r:id="rId13"/>
    <p:sldId id="284" r:id="rId14"/>
    <p:sldId id="285" r:id="rId15"/>
    <p:sldId id="281" r:id="rId16"/>
    <p:sldId id="282" r:id="rId17"/>
    <p:sldId id="258" r:id="rId18"/>
    <p:sldId id="262" r:id="rId19"/>
    <p:sldId id="263" r:id="rId20"/>
    <p:sldId id="278" r:id="rId21"/>
    <p:sldId id="279" r:id="rId22"/>
    <p:sldId id="266" r:id="rId23"/>
  </p:sldIdLst>
  <p:sldSz cx="12192000" cy="6858000"/>
  <p:notesSz cx="6858000" cy="9144000"/>
  <p:embeddedFontLst>
    <p:embeddedFont>
      <p:font typeface="Alfarn" panose="00000800000000000000" charset="0"/>
      <p:bold r:id="rId25"/>
    </p:embeddedFont>
    <p:embeddedFont>
      <p:font typeface="Calibri" panose="020F0502020204030204" pitchFamily="34" charset="0"/>
      <p:regular r:id="rId26"/>
      <p:bold r:id="rId27"/>
      <p:italic r:id="rId28"/>
      <p:boldItalic r:id="rId29"/>
    </p:embeddedFont>
    <p:embeddedFont>
      <p:font typeface="CarlMarx" panose="020B0604020202020204" charset="0"/>
      <p:regular r:id="rId30"/>
      <p:bold r:id="rId31"/>
    </p:embeddedFont>
    <p:embeddedFont>
      <p:font typeface="Consolas" panose="020B0609020204030204" pitchFamily="49" charset="0"/>
      <p:regular r:id="rId32"/>
      <p:bold r:id="rId33"/>
      <p:italic r:id="rId34"/>
      <p:boldItalic r:id="rId35"/>
    </p:embeddedFont>
    <p:embeddedFont>
      <p:font typeface="Segoe UI" panose="020B0502040204020203" pitchFamily="34" charset="0"/>
      <p:regular r:id="rId36"/>
      <p:bold r:id="rId37"/>
      <p:italic r:id="rId38"/>
      <p:boldItalic r:id="rId39"/>
    </p:embeddedFont>
    <p:embeddedFont>
      <p:font typeface="Stencil" panose="020B0604020202020204" charset="0"/>
      <p:regular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C05702-B58B-4653-B0EC-30693C60E0CE}" v="513" dt="2019-06-06T08:47:22.3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7" autoAdjust="0"/>
    <p:restoredTop sz="62667" autoAdjust="0"/>
  </p:normalViewPr>
  <p:slideViewPr>
    <p:cSldViewPr snapToGrid="0">
      <p:cViewPr varScale="1">
        <p:scale>
          <a:sx n="51" d="100"/>
          <a:sy n="51" d="100"/>
        </p:scale>
        <p:origin x="1858"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5.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7.fntdata"/><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ven Hosking" userId="e782778f-8c22-48ca-ba3f-5720ff8ae888" providerId="ADAL" clId="{3A629E41-718E-4F08-A57E-8B63437628AD}"/>
    <pc:docChg chg="undo custSel addSld delSld modSld">
      <pc:chgData name="Steven Hosking" userId="e782778f-8c22-48ca-ba3f-5720ff8ae888" providerId="ADAL" clId="{3A629E41-718E-4F08-A57E-8B63437628AD}" dt="2019-05-18T06:31:22.149" v="1006"/>
      <pc:docMkLst>
        <pc:docMk/>
      </pc:docMkLst>
      <pc:sldChg chg="modSp">
        <pc:chgData name="Steven Hosking" userId="e782778f-8c22-48ca-ba3f-5720ff8ae888" providerId="ADAL" clId="{3A629E41-718E-4F08-A57E-8B63437628AD}" dt="2019-05-18T05:38:41.032" v="55" actId="20577"/>
        <pc:sldMkLst>
          <pc:docMk/>
          <pc:sldMk cId="573852390" sldId="256"/>
        </pc:sldMkLst>
        <pc:spChg chg="mod">
          <ac:chgData name="Steven Hosking" userId="e782778f-8c22-48ca-ba3f-5720ff8ae888" providerId="ADAL" clId="{3A629E41-718E-4F08-A57E-8B63437628AD}" dt="2019-05-18T05:38:33.784" v="45" actId="20577"/>
          <ac:spMkLst>
            <pc:docMk/>
            <pc:sldMk cId="573852390" sldId="256"/>
            <ac:spMk id="4" creationId="{AFDF63C0-7899-484C-A4D0-4E094D7D8514}"/>
          </ac:spMkLst>
        </pc:spChg>
        <pc:spChg chg="mod">
          <ac:chgData name="Steven Hosking" userId="e782778f-8c22-48ca-ba3f-5720ff8ae888" providerId="ADAL" clId="{3A629E41-718E-4F08-A57E-8B63437628AD}" dt="2019-05-18T05:38:41.032" v="55" actId="20577"/>
          <ac:spMkLst>
            <pc:docMk/>
            <pc:sldMk cId="573852390" sldId="256"/>
            <ac:spMk id="5" creationId="{DA3D2870-C39A-437F-AE7C-28D23BA6E53D}"/>
          </ac:spMkLst>
        </pc:spChg>
      </pc:sldChg>
      <pc:sldChg chg="modSp">
        <pc:chgData name="Steven Hosking" userId="e782778f-8c22-48ca-ba3f-5720ff8ae888" providerId="ADAL" clId="{3A629E41-718E-4F08-A57E-8B63437628AD}" dt="2019-05-18T05:56:50.701" v="448" actId="20577"/>
        <pc:sldMkLst>
          <pc:docMk/>
          <pc:sldMk cId="1387870376" sldId="257"/>
        </pc:sldMkLst>
        <pc:spChg chg="mod">
          <ac:chgData name="Steven Hosking" userId="e782778f-8c22-48ca-ba3f-5720ff8ae888" providerId="ADAL" clId="{3A629E41-718E-4F08-A57E-8B63437628AD}" dt="2019-05-18T05:56:50.701" v="448" actId="20577"/>
          <ac:spMkLst>
            <pc:docMk/>
            <pc:sldMk cId="1387870376" sldId="257"/>
            <ac:spMk id="9" creationId="{0B81FE05-8089-40D5-840E-72D2BC42A676}"/>
          </ac:spMkLst>
        </pc:spChg>
      </pc:sldChg>
      <pc:sldChg chg="modSp">
        <pc:chgData name="Steven Hosking" userId="e782778f-8c22-48ca-ba3f-5720ff8ae888" providerId="ADAL" clId="{3A629E41-718E-4F08-A57E-8B63437628AD}" dt="2019-05-18T06:21:15.015" v="638" actId="20577"/>
        <pc:sldMkLst>
          <pc:docMk/>
          <pc:sldMk cId="437981451" sldId="258"/>
        </pc:sldMkLst>
        <pc:spChg chg="mod">
          <ac:chgData name="Steven Hosking" userId="e782778f-8c22-48ca-ba3f-5720ff8ae888" providerId="ADAL" clId="{3A629E41-718E-4F08-A57E-8B63437628AD}" dt="2019-05-18T06:21:15.015" v="638" actId="20577"/>
          <ac:spMkLst>
            <pc:docMk/>
            <pc:sldMk cId="437981451" sldId="258"/>
            <ac:spMk id="8" creationId="{2AB76F54-C4A4-47F8-8683-25F99C8416FC}"/>
          </ac:spMkLst>
        </pc:spChg>
      </pc:sldChg>
      <pc:sldChg chg="modTransition">
        <pc:chgData name="Steven Hosking" userId="e782778f-8c22-48ca-ba3f-5720ff8ae888" providerId="ADAL" clId="{3A629E41-718E-4F08-A57E-8B63437628AD}" dt="2019-05-18T06:21:24.987" v="639"/>
        <pc:sldMkLst>
          <pc:docMk/>
          <pc:sldMk cId="2317594570" sldId="262"/>
        </pc:sldMkLst>
      </pc:sldChg>
      <pc:sldChg chg="modSp">
        <pc:chgData name="Steven Hosking" userId="e782778f-8c22-48ca-ba3f-5720ff8ae888" providerId="ADAL" clId="{3A629E41-718E-4F08-A57E-8B63437628AD}" dt="2019-05-18T06:24:21.689" v="991" actId="20577"/>
        <pc:sldMkLst>
          <pc:docMk/>
          <pc:sldMk cId="1980641671" sldId="263"/>
        </pc:sldMkLst>
        <pc:spChg chg="mod">
          <ac:chgData name="Steven Hosking" userId="e782778f-8c22-48ca-ba3f-5720ff8ae888" providerId="ADAL" clId="{3A629E41-718E-4F08-A57E-8B63437628AD}" dt="2019-05-18T06:24:21.689" v="991" actId="20577"/>
          <ac:spMkLst>
            <pc:docMk/>
            <pc:sldMk cId="1980641671" sldId="263"/>
            <ac:spMk id="4" creationId="{1BF78C52-77F8-4109-8CDE-7F92C6B3980E}"/>
          </ac:spMkLst>
        </pc:spChg>
      </pc:sldChg>
      <pc:sldChg chg="modSp">
        <pc:chgData name="Steven Hosking" userId="e782778f-8c22-48ca-ba3f-5720ff8ae888" providerId="ADAL" clId="{3A629E41-718E-4F08-A57E-8B63437628AD}" dt="2019-05-18T06:20:16.996" v="606" actId="6549"/>
        <pc:sldMkLst>
          <pc:docMk/>
          <pc:sldMk cId="2477734225" sldId="268"/>
        </pc:sldMkLst>
        <pc:spChg chg="mod">
          <ac:chgData name="Steven Hosking" userId="e782778f-8c22-48ca-ba3f-5720ff8ae888" providerId="ADAL" clId="{3A629E41-718E-4F08-A57E-8B63437628AD}" dt="2019-05-18T06:20:16.996" v="606" actId="6549"/>
          <ac:spMkLst>
            <pc:docMk/>
            <pc:sldMk cId="2477734225" sldId="268"/>
            <ac:spMk id="9" creationId="{0B81FE05-8089-40D5-840E-72D2BC42A676}"/>
          </ac:spMkLst>
        </pc:spChg>
      </pc:sldChg>
      <pc:sldChg chg="modSp">
        <pc:chgData name="Steven Hosking" userId="e782778f-8c22-48ca-ba3f-5720ff8ae888" providerId="ADAL" clId="{3A629E41-718E-4F08-A57E-8B63437628AD}" dt="2019-05-18T05:38:59.076" v="66" actId="20577"/>
        <pc:sldMkLst>
          <pc:docMk/>
          <pc:sldMk cId="2052133262" sldId="272"/>
        </pc:sldMkLst>
        <pc:spChg chg="mod">
          <ac:chgData name="Steven Hosking" userId="e782778f-8c22-48ca-ba3f-5720ff8ae888" providerId="ADAL" clId="{3A629E41-718E-4F08-A57E-8B63437628AD}" dt="2019-05-18T05:38:54.782" v="56"/>
          <ac:spMkLst>
            <pc:docMk/>
            <pc:sldMk cId="2052133262" sldId="272"/>
            <ac:spMk id="4" creationId="{AFDF63C0-7899-484C-A4D0-4E094D7D8514}"/>
          </ac:spMkLst>
        </pc:spChg>
        <pc:spChg chg="mod">
          <ac:chgData name="Steven Hosking" userId="e782778f-8c22-48ca-ba3f-5720ff8ae888" providerId="ADAL" clId="{3A629E41-718E-4F08-A57E-8B63437628AD}" dt="2019-05-18T05:38:59.076" v="66" actId="20577"/>
          <ac:spMkLst>
            <pc:docMk/>
            <pc:sldMk cId="2052133262" sldId="272"/>
            <ac:spMk id="5" creationId="{DA3D2870-C39A-437F-AE7C-28D23BA6E53D}"/>
          </ac:spMkLst>
        </pc:spChg>
      </pc:sldChg>
      <pc:sldChg chg="modSp modAnim">
        <pc:chgData name="Steven Hosking" userId="e782778f-8c22-48ca-ba3f-5720ff8ae888" providerId="ADAL" clId="{3A629E41-718E-4F08-A57E-8B63437628AD}" dt="2019-05-18T06:31:22.149" v="1006"/>
        <pc:sldMkLst>
          <pc:docMk/>
          <pc:sldMk cId="1209819612" sldId="281"/>
        </pc:sldMkLst>
        <pc:spChg chg="mod">
          <ac:chgData name="Steven Hosking" userId="e782778f-8c22-48ca-ba3f-5720ff8ae888" providerId="ADAL" clId="{3A629E41-718E-4F08-A57E-8B63437628AD}" dt="2019-05-18T06:29:21.068" v="1001" actId="14100"/>
          <ac:spMkLst>
            <pc:docMk/>
            <pc:sldMk cId="1209819612" sldId="281"/>
            <ac:spMk id="9" creationId="{0B81FE05-8089-40D5-840E-72D2BC42A676}"/>
          </ac:spMkLst>
        </pc:spChg>
        <pc:picChg chg="mod">
          <ac:chgData name="Steven Hosking" userId="e782778f-8c22-48ca-ba3f-5720ff8ae888" providerId="ADAL" clId="{3A629E41-718E-4F08-A57E-8B63437628AD}" dt="2019-05-18T06:28:44.363" v="994" actId="1076"/>
          <ac:picMkLst>
            <pc:docMk/>
            <pc:sldMk cId="1209819612" sldId="281"/>
            <ac:picMk id="1026" creationId="{B4902C36-6486-4048-894B-04577B3667A8}"/>
          </ac:picMkLst>
        </pc:picChg>
      </pc:sldChg>
    </pc:docChg>
  </pc:docChgLst>
  <pc:docChgLst>
    <pc:chgData name="Ben Reader" userId="f938fb36-1f44-445e-98be-e10c246ae547" providerId="ADAL" clId="{C3C05702-B58B-4653-B0EC-30693C60E0CE}"/>
    <pc:docChg chg="undo custSel addSld modSld">
      <pc:chgData name="Ben Reader" userId="f938fb36-1f44-445e-98be-e10c246ae547" providerId="ADAL" clId="{C3C05702-B58B-4653-B0EC-30693C60E0CE}" dt="2019-06-06T10:41:15.674" v="1748" actId="20577"/>
      <pc:docMkLst>
        <pc:docMk/>
      </pc:docMkLst>
      <pc:sldChg chg="modSp">
        <pc:chgData name="Ben Reader" userId="f938fb36-1f44-445e-98be-e10c246ae547" providerId="ADAL" clId="{C3C05702-B58B-4653-B0EC-30693C60E0CE}" dt="2019-05-18T05:50:58.107" v="74" actId="20577"/>
        <pc:sldMkLst>
          <pc:docMk/>
          <pc:sldMk cId="1387870376" sldId="257"/>
        </pc:sldMkLst>
        <pc:spChg chg="mod">
          <ac:chgData name="Ben Reader" userId="f938fb36-1f44-445e-98be-e10c246ae547" providerId="ADAL" clId="{C3C05702-B58B-4653-B0EC-30693C60E0CE}" dt="2019-05-18T05:50:58.107" v="74" actId="20577"/>
          <ac:spMkLst>
            <pc:docMk/>
            <pc:sldMk cId="1387870376" sldId="257"/>
            <ac:spMk id="9" creationId="{0B81FE05-8089-40D5-840E-72D2BC42A676}"/>
          </ac:spMkLst>
        </pc:spChg>
      </pc:sldChg>
      <pc:sldChg chg="modSp">
        <pc:chgData name="Ben Reader" userId="f938fb36-1f44-445e-98be-e10c246ae547" providerId="ADAL" clId="{C3C05702-B58B-4653-B0EC-30693C60E0CE}" dt="2019-06-04T09:38:05.605" v="1381" actId="20577"/>
        <pc:sldMkLst>
          <pc:docMk/>
          <pc:sldMk cId="1980641671" sldId="263"/>
        </pc:sldMkLst>
        <pc:spChg chg="mod">
          <ac:chgData name="Ben Reader" userId="f938fb36-1f44-445e-98be-e10c246ae547" providerId="ADAL" clId="{C3C05702-B58B-4653-B0EC-30693C60E0CE}" dt="2019-06-04T09:38:05.605" v="1381" actId="20577"/>
          <ac:spMkLst>
            <pc:docMk/>
            <pc:sldMk cId="1980641671" sldId="263"/>
            <ac:spMk id="4" creationId="{1BF78C52-77F8-4109-8CDE-7F92C6B3980E}"/>
          </ac:spMkLst>
        </pc:spChg>
      </pc:sldChg>
      <pc:sldChg chg="addSp delSp modSp setBg">
        <pc:chgData name="Ben Reader" userId="f938fb36-1f44-445e-98be-e10c246ae547" providerId="ADAL" clId="{C3C05702-B58B-4653-B0EC-30693C60E0CE}" dt="2019-06-05T12:11:30.123" v="1729"/>
        <pc:sldMkLst>
          <pc:docMk/>
          <pc:sldMk cId="1840938997" sldId="266"/>
        </pc:sldMkLst>
        <pc:spChg chg="mod">
          <ac:chgData name="Ben Reader" userId="f938fb36-1f44-445e-98be-e10c246ae547" providerId="ADAL" clId="{C3C05702-B58B-4653-B0EC-30693C60E0CE}" dt="2019-06-04T09:46:43.050" v="1386" actId="6549"/>
          <ac:spMkLst>
            <pc:docMk/>
            <pc:sldMk cId="1840938997" sldId="266"/>
            <ac:spMk id="3" creationId="{7605F39C-4AA0-4044-BDA5-15C6FA7A6E1E}"/>
          </ac:spMkLst>
        </pc:spChg>
        <pc:spChg chg="del mod">
          <ac:chgData name="Ben Reader" userId="f938fb36-1f44-445e-98be-e10c246ae547" providerId="ADAL" clId="{C3C05702-B58B-4653-B0EC-30693C60E0CE}" dt="2019-06-04T09:47:16.064" v="1391" actId="478"/>
          <ac:spMkLst>
            <pc:docMk/>
            <pc:sldMk cId="1840938997" sldId="266"/>
            <ac:spMk id="4" creationId="{774F3289-CF28-4B5F-A303-11730BFBF1C4}"/>
          </ac:spMkLst>
        </pc:spChg>
        <pc:spChg chg="add del mod">
          <ac:chgData name="Ben Reader" userId="f938fb36-1f44-445e-98be-e10c246ae547" providerId="ADAL" clId="{C3C05702-B58B-4653-B0EC-30693C60E0CE}" dt="2019-06-05T11:48:54.949" v="1499" actId="931"/>
          <ac:spMkLst>
            <pc:docMk/>
            <pc:sldMk cId="1840938997" sldId="266"/>
            <ac:spMk id="8" creationId="{FD806CBE-608A-4ED8-A01F-3116CFF839C0}"/>
          </ac:spMkLst>
        </pc:spChg>
        <pc:spChg chg="add mod">
          <ac:chgData name="Ben Reader" userId="f938fb36-1f44-445e-98be-e10c246ae547" providerId="ADAL" clId="{C3C05702-B58B-4653-B0EC-30693C60E0CE}" dt="2019-06-05T12:11:30.123" v="1729"/>
          <ac:spMkLst>
            <pc:docMk/>
            <pc:sldMk cId="1840938997" sldId="266"/>
            <ac:spMk id="9" creationId="{8778C588-7D18-4F6B-ACF8-C8723EE496E3}"/>
          </ac:spMkLst>
        </pc:spChg>
        <pc:spChg chg="add del">
          <ac:chgData name="Ben Reader" userId="f938fb36-1f44-445e-98be-e10c246ae547" providerId="ADAL" clId="{C3C05702-B58B-4653-B0EC-30693C60E0CE}" dt="2019-06-05T12:08:10.191" v="1588"/>
          <ac:spMkLst>
            <pc:docMk/>
            <pc:sldMk cId="1840938997" sldId="266"/>
            <ac:spMk id="10" creationId="{C4A39DBD-E8BF-4802-8E4D-669736124ACF}"/>
          </ac:spMkLst>
        </pc:spChg>
        <pc:picChg chg="add del mod">
          <ac:chgData name="Ben Reader" userId="f938fb36-1f44-445e-98be-e10c246ae547" providerId="ADAL" clId="{C3C05702-B58B-4653-B0EC-30693C60E0CE}" dt="2019-06-05T11:50:21.742" v="1505" actId="478"/>
          <ac:picMkLst>
            <pc:docMk/>
            <pc:sldMk cId="1840938997" sldId="266"/>
            <ac:picMk id="4" creationId="{E1491C1F-AC07-4C68-9169-E9AF9D2FC343}"/>
          </ac:picMkLst>
        </pc:picChg>
        <pc:picChg chg="add del mod">
          <ac:chgData name="Ben Reader" userId="f938fb36-1f44-445e-98be-e10c246ae547" providerId="ADAL" clId="{C3C05702-B58B-4653-B0EC-30693C60E0CE}" dt="2019-06-05T12:07:25.686" v="1585" actId="478"/>
          <ac:picMkLst>
            <pc:docMk/>
            <pc:sldMk cId="1840938997" sldId="266"/>
            <ac:picMk id="6" creationId="{625DC4E2-0A9E-49E9-9280-EC0A79122731}"/>
          </ac:picMkLst>
        </pc:picChg>
        <pc:picChg chg="add del mod">
          <ac:chgData name="Ben Reader" userId="f938fb36-1f44-445e-98be-e10c246ae547" providerId="ADAL" clId="{C3C05702-B58B-4653-B0EC-30693C60E0CE}" dt="2019-06-05T11:48:10.079" v="1497" actId="478"/>
          <ac:picMkLst>
            <pc:docMk/>
            <pc:sldMk cId="1840938997" sldId="266"/>
            <ac:picMk id="1026" creationId="{A7C9FA81-17BE-4ED6-AB68-20C26DE9E4C0}"/>
          </ac:picMkLst>
        </pc:picChg>
        <pc:picChg chg="add mod">
          <ac:chgData name="Ben Reader" userId="f938fb36-1f44-445e-98be-e10c246ae547" providerId="ADAL" clId="{C3C05702-B58B-4653-B0EC-30693C60E0CE}" dt="2019-06-05T12:08:40.739" v="1592" actId="1076"/>
          <ac:picMkLst>
            <pc:docMk/>
            <pc:sldMk cId="1840938997" sldId="266"/>
            <ac:picMk id="1028" creationId="{38E27A63-4BB6-488F-8310-C1F70C35CBAE}"/>
          </ac:picMkLst>
        </pc:picChg>
      </pc:sldChg>
      <pc:sldChg chg="modSp">
        <pc:chgData name="Ben Reader" userId="f938fb36-1f44-445e-98be-e10c246ae547" providerId="ADAL" clId="{C3C05702-B58B-4653-B0EC-30693C60E0CE}" dt="2019-06-06T10:41:15.674" v="1748" actId="20577"/>
        <pc:sldMkLst>
          <pc:docMk/>
          <pc:sldMk cId="2477734225" sldId="268"/>
        </pc:sldMkLst>
        <pc:spChg chg="mod">
          <ac:chgData name="Ben Reader" userId="f938fb36-1f44-445e-98be-e10c246ae547" providerId="ADAL" clId="{C3C05702-B58B-4653-B0EC-30693C60E0CE}" dt="2019-06-06T10:41:15.674" v="1748" actId="20577"/>
          <ac:spMkLst>
            <pc:docMk/>
            <pc:sldMk cId="2477734225" sldId="268"/>
            <ac:spMk id="9" creationId="{0B81FE05-8089-40D5-840E-72D2BC42A676}"/>
          </ac:spMkLst>
        </pc:spChg>
      </pc:sldChg>
      <pc:sldChg chg="addSp modSp">
        <pc:chgData name="Ben Reader" userId="f938fb36-1f44-445e-98be-e10c246ae547" providerId="ADAL" clId="{C3C05702-B58B-4653-B0EC-30693C60E0CE}" dt="2019-06-06T08:47:22.365" v="1731"/>
        <pc:sldMkLst>
          <pc:docMk/>
          <pc:sldMk cId="3434434018" sldId="278"/>
        </pc:sldMkLst>
        <pc:spChg chg="add mod">
          <ac:chgData name="Ben Reader" userId="f938fb36-1f44-445e-98be-e10c246ae547" providerId="ADAL" clId="{C3C05702-B58B-4653-B0EC-30693C60E0CE}" dt="2019-06-06T08:47:22.365" v="1731"/>
          <ac:spMkLst>
            <pc:docMk/>
            <pc:sldMk cId="3434434018" sldId="278"/>
            <ac:spMk id="3" creationId="{6AE043EF-553D-4B69-BBFF-8F0757E283E3}"/>
          </ac:spMkLst>
        </pc:spChg>
      </pc:sldChg>
      <pc:sldChg chg="modSp">
        <pc:chgData name="Ben Reader" userId="f938fb36-1f44-445e-98be-e10c246ae547" providerId="ADAL" clId="{C3C05702-B58B-4653-B0EC-30693C60E0CE}" dt="2019-05-18T06:29:40.162" v="457" actId="20577"/>
        <pc:sldMkLst>
          <pc:docMk/>
          <pc:sldMk cId="1209819612" sldId="281"/>
        </pc:sldMkLst>
        <pc:spChg chg="mod">
          <ac:chgData name="Ben Reader" userId="f938fb36-1f44-445e-98be-e10c246ae547" providerId="ADAL" clId="{C3C05702-B58B-4653-B0EC-30693C60E0CE}" dt="2019-05-18T06:29:40.162" v="457" actId="20577"/>
          <ac:spMkLst>
            <pc:docMk/>
            <pc:sldMk cId="1209819612" sldId="281"/>
            <ac:spMk id="9" creationId="{0B81FE05-8089-40D5-840E-72D2BC42A676}"/>
          </ac:spMkLst>
        </pc:spChg>
      </pc:sldChg>
      <pc:sldChg chg="modSp add modAnim">
        <pc:chgData name="Ben Reader" userId="f938fb36-1f44-445e-98be-e10c246ae547" providerId="ADAL" clId="{C3C05702-B58B-4653-B0EC-30693C60E0CE}" dt="2019-05-18T06:47:27.090" v="723"/>
        <pc:sldMkLst>
          <pc:docMk/>
          <pc:sldMk cId="274405083" sldId="282"/>
        </pc:sldMkLst>
        <pc:spChg chg="mod">
          <ac:chgData name="Ben Reader" userId="f938fb36-1f44-445e-98be-e10c246ae547" providerId="ADAL" clId="{C3C05702-B58B-4653-B0EC-30693C60E0CE}" dt="2019-05-18T06:39:50.505" v="479" actId="20577"/>
          <ac:spMkLst>
            <pc:docMk/>
            <pc:sldMk cId="274405083" sldId="282"/>
            <ac:spMk id="2" creationId="{80EA3B34-2B38-40B9-9F12-B1BD7D000B9C}"/>
          </ac:spMkLst>
        </pc:spChg>
        <pc:spChg chg="mod">
          <ac:chgData name="Ben Reader" userId="f938fb36-1f44-445e-98be-e10c246ae547" providerId="ADAL" clId="{C3C05702-B58B-4653-B0EC-30693C60E0CE}" dt="2019-05-18T06:46:20.053" v="721" actId="20577"/>
          <ac:spMkLst>
            <pc:docMk/>
            <pc:sldMk cId="274405083" sldId="282"/>
            <ac:spMk id="3" creationId="{056A8B73-46FF-4A00-8B90-C31AFBBB5D27}"/>
          </ac:spMkLst>
        </pc:spChg>
      </pc:sldChg>
      <pc:sldChg chg="modSp add">
        <pc:chgData name="Ben Reader" userId="f938fb36-1f44-445e-98be-e10c246ae547" providerId="ADAL" clId="{C3C05702-B58B-4653-B0EC-30693C60E0CE}" dt="2019-06-04T09:30:41.858" v="1227" actId="20577"/>
        <pc:sldMkLst>
          <pc:docMk/>
          <pc:sldMk cId="1856874740" sldId="283"/>
        </pc:sldMkLst>
        <pc:spChg chg="mod">
          <ac:chgData name="Ben Reader" userId="f938fb36-1f44-445e-98be-e10c246ae547" providerId="ADAL" clId="{C3C05702-B58B-4653-B0EC-30693C60E0CE}" dt="2019-06-04T09:16:10.352" v="940" actId="20577"/>
          <ac:spMkLst>
            <pc:docMk/>
            <pc:sldMk cId="1856874740" sldId="283"/>
            <ac:spMk id="2" creationId="{59D3498A-1B9C-4E2D-BFFF-E1DEB96C2C17}"/>
          </ac:spMkLst>
        </pc:spChg>
        <pc:spChg chg="mod">
          <ac:chgData name="Ben Reader" userId="f938fb36-1f44-445e-98be-e10c246ae547" providerId="ADAL" clId="{C3C05702-B58B-4653-B0EC-30693C60E0CE}" dt="2019-06-04T09:30:41.858" v="1227" actId="20577"/>
          <ac:spMkLst>
            <pc:docMk/>
            <pc:sldMk cId="1856874740" sldId="283"/>
            <ac:spMk id="3" creationId="{E4322ADD-D8C7-44FC-B4C3-1129D1518241}"/>
          </ac:spMkLst>
        </pc:spChg>
      </pc:sldChg>
      <pc:sldChg chg="addSp modSp add">
        <pc:chgData name="Ben Reader" userId="f938fb36-1f44-445e-98be-e10c246ae547" providerId="ADAL" clId="{C3C05702-B58B-4653-B0EC-30693C60E0CE}" dt="2019-06-05T11:17:28.650" v="1472" actId="122"/>
        <pc:sldMkLst>
          <pc:docMk/>
          <pc:sldMk cId="3728566363" sldId="284"/>
        </pc:sldMkLst>
        <pc:spChg chg="mod">
          <ac:chgData name="Ben Reader" userId="f938fb36-1f44-445e-98be-e10c246ae547" providerId="ADAL" clId="{C3C05702-B58B-4653-B0EC-30693C60E0CE}" dt="2019-06-05T11:17:28.650" v="1472" actId="122"/>
          <ac:spMkLst>
            <pc:docMk/>
            <pc:sldMk cId="3728566363" sldId="284"/>
            <ac:spMk id="2" creationId="{59D3498A-1B9C-4E2D-BFFF-E1DEB96C2C17}"/>
          </ac:spMkLst>
        </pc:spChg>
        <pc:spChg chg="mod">
          <ac:chgData name="Ben Reader" userId="f938fb36-1f44-445e-98be-e10c246ae547" providerId="ADAL" clId="{C3C05702-B58B-4653-B0EC-30693C60E0CE}" dt="2019-06-05T11:02:00.312" v="1393" actId="20577"/>
          <ac:spMkLst>
            <pc:docMk/>
            <pc:sldMk cId="3728566363" sldId="284"/>
            <ac:spMk id="3" creationId="{E4322ADD-D8C7-44FC-B4C3-1129D1518241}"/>
          </ac:spMkLst>
        </pc:spChg>
        <pc:picChg chg="add mod">
          <ac:chgData name="Ben Reader" userId="f938fb36-1f44-445e-98be-e10c246ae547" providerId="ADAL" clId="{C3C05702-B58B-4653-B0EC-30693C60E0CE}" dt="2019-06-05T11:02:09.032" v="1394" actId="14100"/>
          <ac:picMkLst>
            <pc:docMk/>
            <pc:sldMk cId="3728566363" sldId="284"/>
            <ac:picMk id="6" creationId="{95C8ADBE-AB62-471A-8666-7C514764C8FC}"/>
          </ac:picMkLst>
        </pc:picChg>
      </pc:sldChg>
      <pc:sldChg chg="addSp delSp modSp add">
        <pc:chgData name="Ben Reader" userId="f938fb36-1f44-445e-98be-e10c246ae547" providerId="ADAL" clId="{C3C05702-B58B-4653-B0EC-30693C60E0CE}" dt="2019-06-05T11:19:09.993" v="1478" actId="1076"/>
        <pc:sldMkLst>
          <pc:docMk/>
          <pc:sldMk cId="1012445680" sldId="285"/>
        </pc:sldMkLst>
        <pc:spChg chg="mod">
          <ac:chgData name="Ben Reader" userId="f938fb36-1f44-445e-98be-e10c246ae547" providerId="ADAL" clId="{C3C05702-B58B-4653-B0EC-30693C60E0CE}" dt="2019-06-05T11:17:38.124" v="1473" actId="122"/>
          <ac:spMkLst>
            <pc:docMk/>
            <pc:sldMk cId="1012445680" sldId="285"/>
            <ac:spMk id="2" creationId="{59D3498A-1B9C-4E2D-BFFF-E1DEB96C2C17}"/>
          </ac:spMkLst>
        </pc:spChg>
        <pc:spChg chg="del">
          <ac:chgData name="Ben Reader" userId="f938fb36-1f44-445e-98be-e10c246ae547" providerId="ADAL" clId="{C3C05702-B58B-4653-B0EC-30693C60E0CE}" dt="2019-06-05T11:18:56.057" v="1475" actId="931"/>
          <ac:spMkLst>
            <pc:docMk/>
            <pc:sldMk cId="1012445680" sldId="285"/>
            <ac:spMk id="3" creationId="{E4322ADD-D8C7-44FC-B4C3-1129D1518241}"/>
          </ac:spMkLst>
        </pc:spChg>
        <pc:picChg chg="del">
          <ac:chgData name="Ben Reader" userId="f938fb36-1f44-445e-98be-e10c246ae547" providerId="ADAL" clId="{C3C05702-B58B-4653-B0EC-30693C60E0CE}" dt="2019-06-05T11:18:23.153" v="1474" actId="478"/>
          <ac:picMkLst>
            <pc:docMk/>
            <pc:sldMk cId="1012445680" sldId="285"/>
            <ac:picMk id="6" creationId="{95C8ADBE-AB62-471A-8666-7C514764C8FC}"/>
          </ac:picMkLst>
        </pc:picChg>
        <pc:picChg chg="add mod">
          <ac:chgData name="Ben Reader" userId="f938fb36-1f44-445e-98be-e10c246ae547" providerId="ADAL" clId="{C3C05702-B58B-4653-B0EC-30693C60E0CE}" dt="2019-06-05T11:19:09.993" v="1478" actId="1076"/>
          <ac:picMkLst>
            <pc:docMk/>
            <pc:sldMk cId="1012445680" sldId="285"/>
            <ac:picMk id="7" creationId="{9513DA62-8F64-4B40-930B-6D9401D76D40}"/>
          </ac:picMkLst>
        </pc:picChg>
      </pc:sldChg>
    </pc:docChg>
  </pc:docChgLst>
</pc:chgInfo>
</file>

<file path=ppt/media/image1.png>
</file>

<file path=ppt/media/image2.png>
</file>

<file path=ppt/media/image3.png>
</file>

<file path=ppt/media/image4.png>
</file>

<file path=ppt/media/image5.gif>
</file>

<file path=ppt/media/image6.gi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19315724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9453222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16</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To</a:t>
            </a:r>
            <a:r>
              <a:rPr lang="de-DE" dirty="0"/>
              <a:t> color-code PowerShell </a:t>
            </a:r>
            <a:r>
              <a:rPr lang="de-DE" dirty="0" err="1"/>
              <a:t>code</a:t>
            </a:r>
            <a:r>
              <a:rPr lang="de-DE" dirty="0"/>
              <a:t> in a </a:t>
            </a:r>
            <a:r>
              <a:rPr lang="de-DE" dirty="0" err="1"/>
              <a:t>consistent</a:t>
            </a:r>
            <a:r>
              <a:rPr lang="de-DE" dirty="0"/>
              <a:t> </a:t>
            </a:r>
            <a:r>
              <a:rPr lang="de-DE" dirty="0" err="1"/>
              <a:t>way</a:t>
            </a:r>
            <a:r>
              <a:rPr lang="de-DE" dirty="0"/>
              <a:t>, </a:t>
            </a:r>
            <a:r>
              <a:rPr lang="de-DE" dirty="0" err="1"/>
              <a:t>we</a:t>
            </a:r>
            <a:r>
              <a:rPr lang="de-DE" dirty="0"/>
              <a:t> </a:t>
            </a:r>
            <a:r>
              <a:rPr lang="de-DE" dirty="0" err="1"/>
              <a:t>ask</a:t>
            </a:r>
            <a:r>
              <a:rPr lang="de-DE" dirty="0"/>
              <a:t> </a:t>
            </a:r>
            <a:r>
              <a:rPr lang="de-DE" dirty="0" err="1"/>
              <a:t>that</a:t>
            </a:r>
            <a:r>
              <a:rPr lang="de-DE" dirty="0"/>
              <a:t> </a:t>
            </a:r>
            <a:r>
              <a:rPr lang="de-DE" dirty="0" err="1"/>
              <a:t>you</a:t>
            </a:r>
            <a:r>
              <a:rPr lang="de-DE" dirty="0"/>
              <a:t> </a:t>
            </a:r>
            <a:r>
              <a:rPr lang="de-DE" dirty="0" err="1"/>
              <a:t>paste</a:t>
            </a:r>
            <a:r>
              <a:rPr lang="de-DE" dirty="0"/>
              <a:t> </a:t>
            </a:r>
            <a:r>
              <a:rPr lang="de-DE" dirty="0" err="1"/>
              <a:t>your</a:t>
            </a:r>
            <a:r>
              <a:rPr lang="de-DE" dirty="0"/>
              <a:t> </a:t>
            </a:r>
            <a:r>
              <a:rPr lang="de-DE" dirty="0" err="1"/>
              <a:t>code</a:t>
            </a:r>
            <a:r>
              <a:rPr lang="de-DE" dirty="0"/>
              <a:t> </a:t>
            </a:r>
            <a:r>
              <a:rPr lang="de-DE" dirty="0" err="1"/>
              <a:t>into</a:t>
            </a:r>
            <a:r>
              <a:rPr lang="de-DE" dirty="0"/>
              <a:t> PowerShell ISE, </a:t>
            </a:r>
            <a:r>
              <a:rPr lang="de-DE" dirty="0" err="1"/>
              <a:t>select</a:t>
            </a:r>
            <a:r>
              <a:rPr lang="de-DE" dirty="0"/>
              <a:t> </a:t>
            </a:r>
            <a:r>
              <a:rPr lang="de-DE" dirty="0" err="1"/>
              <a:t>it</a:t>
            </a:r>
            <a:r>
              <a:rPr lang="de-DE" dirty="0"/>
              <a:t>, and </a:t>
            </a:r>
            <a:r>
              <a:rPr lang="de-DE" dirty="0" err="1"/>
              <a:t>copy</a:t>
            </a:r>
            <a:r>
              <a:rPr lang="de-DE" dirty="0"/>
              <a:t> </a:t>
            </a:r>
            <a:r>
              <a:rPr lang="de-DE" dirty="0" err="1"/>
              <a:t>it</a:t>
            </a:r>
            <a:r>
              <a:rPr lang="de-DE" dirty="0"/>
              <a:t> </a:t>
            </a:r>
            <a:r>
              <a:rPr lang="de-DE" dirty="0" err="1"/>
              <a:t>from</a:t>
            </a:r>
            <a:r>
              <a:rPr lang="de-DE" dirty="0"/>
              <a:t> ISE. Next, </a:t>
            </a:r>
            <a:r>
              <a:rPr lang="de-DE" dirty="0" err="1"/>
              <a:t>paste</a:t>
            </a:r>
            <a:r>
              <a:rPr lang="de-DE" dirty="0"/>
              <a:t> </a:t>
            </a:r>
            <a:r>
              <a:rPr lang="de-DE" dirty="0" err="1"/>
              <a:t>the</a:t>
            </a:r>
            <a:r>
              <a:rPr lang="de-DE" dirty="0"/>
              <a:t> </a:t>
            </a:r>
            <a:r>
              <a:rPr lang="de-DE" dirty="0" err="1"/>
              <a:t>code</a:t>
            </a:r>
            <a:r>
              <a:rPr lang="de-DE" dirty="0"/>
              <a:t> </a:t>
            </a:r>
            <a:r>
              <a:rPr lang="de-DE" dirty="0" err="1"/>
              <a:t>into</a:t>
            </a:r>
            <a:r>
              <a:rPr lang="de-DE" dirty="0"/>
              <a:t> </a:t>
            </a:r>
            <a:r>
              <a:rPr lang="de-DE" dirty="0" err="1"/>
              <a:t>the</a:t>
            </a:r>
            <a:r>
              <a:rPr lang="de-DE" dirty="0"/>
              <a:t> </a:t>
            </a:r>
            <a:r>
              <a:rPr lang="de-DE" dirty="0" err="1"/>
              <a:t>text</a:t>
            </a:r>
            <a:r>
              <a:rPr lang="de-DE" dirty="0"/>
              <a:t> </a:t>
            </a:r>
            <a:r>
              <a:rPr lang="de-DE" dirty="0" err="1"/>
              <a:t>field</a:t>
            </a:r>
            <a:r>
              <a:rPr lang="de-DE" dirty="0"/>
              <a:t>. </a:t>
            </a:r>
            <a:r>
              <a:rPr lang="de-DE" dirty="0" err="1"/>
              <a:t>It</a:t>
            </a:r>
            <a:r>
              <a:rPr lang="de-DE" dirty="0"/>
              <a:t> will </a:t>
            </a:r>
            <a:r>
              <a:rPr lang="de-DE" dirty="0" err="1"/>
              <a:t>appear</a:t>
            </a:r>
            <a:r>
              <a:rPr lang="de-DE" dirty="0"/>
              <a:t> </a:t>
            </a:r>
            <a:r>
              <a:rPr lang="de-DE" dirty="0" err="1"/>
              <a:t>black</a:t>
            </a:r>
            <a:r>
              <a:rPr lang="de-DE" dirty="0"/>
              <a:t> at </a:t>
            </a:r>
            <a:r>
              <a:rPr lang="de-DE" dirty="0" err="1"/>
              <a:t>first</a:t>
            </a:r>
            <a:r>
              <a:rPr lang="de-DE" dirty="0"/>
              <a:t>. </a:t>
            </a:r>
            <a:r>
              <a:rPr lang="de-DE" dirty="0" err="1"/>
              <a:t>When</a:t>
            </a:r>
            <a:r>
              <a:rPr lang="de-DE" dirty="0"/>
              <a:t> </a:t>
            </a:r>
            <a:r>
              <a:rPr lang="de-DE" dirty="0" err="1"/>
              <a:t>you</a:t>
            </a:r>
            <a:r>
              <a:rPr lang="de-DE" dirty="0"/>
              <a:t> </a:t>
            </a:r>
            <a:r>
              <a:rPr lang="de-DE" dirty="0" err="1"/>
              <a:t>click</a:t>
            </a:r>
            <a:r>
              <a:rPr lang="de-DE" dirty="0"/>
              <a:t> </a:t>
            </a:r>
            <a:r>
              <a:rPr lang="de-DE" dirty="0" err="1"/>
              <a:t>the</a:t>
            </a:r>
            <a:r>
              <a:rPr lang="de-DE" dirty="0"/>
              <a:t> </a:t>
            </a:r>
            <a:r>
              <a:rPr lang="de-DE" dirty="0" err="1"/>
              <a:t>small</a:t>
            </a:r>
            <a:r>
              <a:rPr lang="de-DE" dirty="0"/>
              <a:t> </a:t>
            </a:r>
            <a:r>
              <a:rPr lang="de-DE" dirty="0" err="1"/>
              <a:t>tool</a:t>
            </a:r>
            <a:r>
              <a:rPr lang="de-DE" dirty="0"/>
              <a:t> </a:t>
            </a:r>
            <a:r>
              <a:rPr lang="de-DE" dirty="0" err="1"/>
              <a:t>button</a:t>
            </a:r>
            <a:r>
              <a:rPr lang="de-DE" dirty="0"/>
              <a:t> </a:t>
            </a:r>
            <a:r>
              <a:rPr lang="de-DE" dirty="0" err="1"/>
              <a:t>that</a:t>
            </a:r>
            <a:r>
              <a:rPr lang="de-DE" dirty="0"/>
              <a:t> </a:t>
            </a:r>
            <a:r>
              <a:rPr lang="de-DE" dirty="0" err="1"/>
              <a:t>appears</a:t>
            </a:r>
            <a:r>
              <a:rPr lang="de-DE" dirty="0"/>
              <a:t> after </a:t>
            </a:r>
            <a:r>
              <a:rPr lang="de-DE" dirty="0" err="1"/>
              <a:t>pasting</a:t>
            </a:r>
            <a:r>
              <a:rPr lang="de-DE" dirty="0"/>
              <a:t> </a:t>
            </a:r>
            <a:r>
              <a:rPr lang="de-DE" dirty="0" err="1"/>
              <a:t>the</a:t>
            </a:r>
            <a:r>
              <a:rPr lang="de-DE" dirty="0"/>
              <a:t> </a:t>
            </a:r>
            <a:r>
              <a:rPr lang="de-DE" dirty="0" err="1"/>
              <a:t>code</a:t>
            </a:r>
            <a:r>
              <a:rPr lang="de-DE" dirty="0"/>
              <a:t>, </a:t>
            </a:r>
            <a:r>
              <a:rPr lang="de-DE" dirty="0" err="1"/>
              <a:t>choose</a:t>
            </a:r>
            <a:r>
              <a:rPr lang="de-DE" dirty="0"/>
              <a:t> </a:t>
            </a:r>
            <a:r>
              <a:rPr lang="de-DE" dirty="0" err="1"/>
              <a:t>the</a:t>
            </a:r>
            <a:r>
              <a:rPr lang="de-DE" dirty="0"/>
              <a:t> </a:t>
            </a:r>
            <a:r>
              <a:rPr lang="de-DE" dirty="0" err="1"/>
              <a:t>middle</a:t>
            </a:r>
            <a:r>
              <a:rPr lang="de-DE" dirty="0"/>
              <a:t> </a:t>
            </a:r>
            <a:r>
              <a:rPr lang="de-DE" dirty="0" err="1"/>
              <a:t>icon</a:t>
            </a:r>
            <a:r>
              <a:rPr lang="de-DE" dirty="0"/>
              <a:t> </a:t>
            </a:r>
            <a:r>
              <a:rPr lang="de-DE" dirty="0" err="1"/>
              <a:t>with</a:t>
            </a:r>
            <a:r>
              <a:rPr lang="de-DE" dirty="0"/>
              <a:t> </a:t>
            </a:r>
            <a:r>
              <a:rPr lang="de-DE" dirty="0" err="1"/>
              <a:t>the</a:t>
            </a:r>
            <a:r>
              <a:rPr lang="de-DE" dirty="0"/>
              <a:t> </a:t>
            </a:r>
            <a:r>
              <a:rPr lang="de-DE" dirty="0" err="1"/>
              <a:t>brush</a:t>
            </a:r>
            <a:r>
              <a:rPr lang="de-DE" dirty="0"/>
              <a:t>. This </a:t>
            </a:r>
            <a:r>
              <a:rPr lang="de-DE" dirty="0" err="1"/>
              <a:t>adds</a:t>
            </a:r>
            <a:r>
              <a:rPr lang="de-DE" dirty="0"/>
              <a:t> back </a:t>
            </a:r>
            <a:r>
              <a:rPr lang="de-DE" dirty="0" err="1"/>
              <a:t>the</a:t>
            </a:r>
            <a:r>
              <a:rPr lang="de-DE" dirty="0"/>
              <a:t> </a:t>
            </a:r>
            <a:r>
              <a:rPr lang="de-DE" dirty="0" err="1"/>
              <a:t>token</a:t>
            </a:r>
            <a:r>
              <a:rPr lang="de-DE" dirty="0"/>
              <a:t> </a:t>
            </a:r>
            <a:r>
              <a:rPr lang="de-DE" dirty="0" err="1"/>
              <a:t>colors</a:t>
            </a:r>
            <a:r>
              <a:rPr lang="de-DE" dirty="0"/>
              <a:t>.</a:t>
            </a:r>
          </a:p>
          <a:p>
            <a:endParaRPr lang="de-DE" dirty="0"/>
          </a:p>
          <a:p>
            <a:r>
              <a:rPr lang="de-DE" dirty="0" err="1"/>
              <a:t>Again</a:t>
            </a:r>
            <a:r>
              <a:rPr lang="de-DE" dirty="0"/>
              <a:t>, </a:t>
            </a:r>
            <a:r>
              <a:rPr lang="de-DE" dirty="0" err="1"/>
              <a:t>use</a:t>
            </a:r>
            <a:r>
              <a:rPr lang="de-DE" dirty="0"/>
              <a:t> </a:t>
            </a:r>
            <a:r>
              <a:rPr lang="de-DE" dirty="0" err="1"/>
              <a:t>any</a:t>
            </a:r>
            <a:r>
              <a:rPr lang="de-DE" dirty="0"/>
              <a:t> </a:t>
            </a:r>
            <a:r>
              <a:rPr lang="de-DE" dirty="0" err="1"/>
              <a:t>editor</a:t>
            </a:r>
            <a:r>
              <a:rPr lang="de-DE" dirty="0"/>
              <a:t> </a:t>
            </a:r>
            <a:r>
              <a:rPr lang="de-DE" dirty="0" err="1"/>
              <a:t>you</a:t>
            </a:r>
            <a:r>
              <a:rPr lang="de-DE" dirty="0"/>
              <a:t> </a:t>
            </a:r>
            <a:r>
              <a:rPr lang="de-DE" dirty="0" err="1"/>
              <a:t>want</a:t>
            </a:r>
            <a:r>
              <a:rPr lang="de-DE" dirty="0"/>
              <a:t> </a:t>
            </a:r>
            <a:r>
              <a:rPr lang="de-DE" dirty="0" err="1"/>
              <a:t>during</a:t>
            </a:r>
            <a:r>
              <a:rPr lang="de-DE" dirty="0"/>
              <a:t> </a:t>
            </a:r>
            <a:r>
              <a:rPr lang="de-DE" dirty="0" err="1"/>
              <a:t>your</a:t>
            </a:r>
            <a:r>
              <a:rPr lang="de-DE" dirty="0"/>
              <a:t> </a:t>
            </a:r>
            <a:r>
              <a:rPr lang="de-DE" dirty="0" err="1"/>
              <a:t>demos</a:t>
            </a:r>
            <a:r>
              <a:rPr lang="de-DE" dirty="0"/>
              <a:t>. </a:t>
            </a:r>
            <a:r>
              <a:rPr lang="de-DE" dirty="0" err="1"/>
              <a:t>We</a:t>
            </a:r>
            <a:r>
              <a:rPr lang="de-DE" dirty="0"/>
              <a:t> </a:t>
            </a:r>
            <a:r>
              <a:rPr lang="de-DE" dirty="0" err="1"/>
              <a:t>ask</a:t>
            </a:r>
            <a:r>
              <a:rPr lang="de-DE" dirty="0"/>
              <a:t> </a:t>
            </a:r>
            <a:r>
              <a:rPr lang="de-DE" dirty="0" err="1"/>
              <a:t>that</a:t>
            </a:r>
            <a:r>
              <a:rPr lang="de-DE" dirty="0"/>
              <a:t> </a:t>
            </a:r>
            <a:r>
              <a:rPr lang="de-DE" dirty="0" err="1"/>
              <a:t>you</a:t>
            </a:r>
            <a:r>
              <a:rPr lang="de-DE" dirty="0"/>
              <a:t> </a:t>
            </a:r>
            <a:r>
              <a:rPr lang="de-DE" dirty="0" err="1"/>
              <a:t>use</a:t>
            </a:r>
            <a:r>
              <a:rPr lang="de-DE" dirty="0"/>
              <a:t> ISE </a:t>
            </a:r>
            <a:r>
              <a:rPr lang="de-DE" dirty="0" err="1"/>
              <a:t>solely</a:t>
            </a:r>
            <a:r>
              <a:rPr lang="de-DE" dirty="0"/>
              <a:t> </a:t>
            </a:r>
            <a:r>
              <a:rPr lang="de-DE" dirty="0" err="1"/>
              <a:t>for</a:t>
            </a:r>
            <a:r>
              <a:rPr lang="de-DE" dirty="0"/>
              <a:t> </a:t>
            </a:r>
            <a:r>
              <a:rPr lang="de-DE" dirty="0" err="1"/>
              <a:t>the</a:t>
            </a:r>
            <a:r>
              <a:rPr lang="de-DE" dirty="0"/>
              <a:t> </a:t>
            </a:r>
            <a:r>
              <a:rPr lang="de-DE" dirty="0" err="1"/>
              <a:t>purpose</a:t>
            </a:r>
            <a:r>
              <a:rPr lang="de-DE" dirty="0"/>
              <a:t> </a:t>
            </a:r>
            <a:r>
              <a:rPr lang="de-DE" dirty="0" err="1"/>
              <a:t>of</a:t>
            </a:r>
            <a:r>
              <a:rPr lang="de-DE" dirty="0"/>
              <a:t> </a:t>
            </a:r>
            <a:r>
              <a:rPr lang="de-DE" dirty="0" err="1"/>
              <a:t>consistently</a:t>
            </a:r>
            <a:r>
              <a:rPr lang="de-DE" dirty="0"/>
              <a:t> color-</a:t>
            </a:r>
            <a:r>
              <a:rPr lang="de-DE" dirty="0" err="1"/>
              <a:t>coding</a:t>
            </a:r>
            <a:r>
              <a:rPr lang="de-DE" dirty="0"/>
              <a:t>.</a:t>
            </a:r>
          </a:p>
          <a:p>
            <a:r>
              <a:rPr lang="de-DE" dirty="0" err="1"/>
              <a:t>If</a:t>
            </a:r>
            <a:r>
              <a:rPr lang="de-DE" dirty="0"/>
              <a:t> </a:t>
            </a:r>
            <a:r>
              <a:rPr lang="de-DE" dirty="0" err="1"/>
              <a:t>you</a:t>
            </a:r>
            <a:r>
              <a:rPr lang="de-DE" dirty="0"/>
              <a:t> </a:t>
            </a:r>
            <a:r>
              <a:rPr lang="de-DE" dirty="0" err="1"/>
              <a:t>use</a:t>
            </a:r>
            <a:r>
              <a:rPr lang="de-DE" dirty="0"/>
              <a:t> </a:t>
            </a:r>
            <a:r>
              <a:rPr lang="de-DE" dirty="0" err="1"/>
              <a:t>editors</a:t>
            </a:r>
            <a:r>
              <a:rPr lang="de-DE" dirty="0"/>
              <a:t> </a:t>
            </a:r>
            <a:r>
              <a:rPr lang="de-DE" dirty="0" err="1"/>
              <a:t>other</a:t>
            </a:r>
            <a:r>
              <a:rPr lang="de-DE" dirty="0"/>
              <a:t> </a:t>
            </a:r>
            <a:r>
              <a:rPr lang="de-DE" dirty="0" err="1"/>
              <a:t>than</a:t>
            </a:r>
            <a:r>
              <a:rPr lang="de-DE" dirty="0"/>
              <a:t> ISE, </a:t>
            </a:r>
            <a:r>
              <a:rPr lang="de-DE" dirty="0" err="1"/>
              <a:t>make</a:t>
            </a:r>
            <a:r>
              <a:rPr lang="de-DE" dirty="0"/>
              <a:t> </a:t>
            </a:r>
            <a:r>
              <a:rPr lang="de-DE" dirty="0" err="1"/>
              <a:t>sure</a:t>
            </a:r>
            <a:r>
              <a:rPr lang="de-DE" dirty="0"/>
              <a:t> </a:t>
            </a:r>
            <a:r>
              <a:rPr lang="de-DE" dirty="0" err="1"/>
              <a:t>you</a:t>
            </a:r>
            <a:r>
              <a:rPr lang="de-DE" dirty="0"/>
              <a:t> </a:t>
            </a:r>
            <a:r>
              <a:rPr lang="de-DE" dirty="0" err="1"/>
              <a:t>choose</a:t>
            </a:r>
            <a:r>
              <a:rPr lang="de-DE" dirty="0"/>
              <a:t> a light </a:t>
            </a:r>
            <a:r>
              <a:rPr lang="de-DE" dirty="0" err="1"/>
              <a:t>theme</a:t>
            </a:r>
            <a:r>
              <a:rPr lang="de-DE" dirty="0"/>
              <a:t>. Dark </a:t>
            </a:r>
            <a:r>
              <a:rPr lang="de-DE" dirty="0" err="1"/>
              <a:t>themes</a:t>
            </a:r>
            <a:r>
              <a:rPr lang="de-DE" dirty="0"/>
              <a:t> </a:t>
            </a:r>
            <a:r>
              <a:rPr lang="de-DE" dirty="0" err="1"/>
              <a:t>are</a:t>
            </a:r>
            <a:r>
              <a:rPr lang="de-DE" dirty="0"/>
              <a:t> </a:t>
            </a:r>
            <a:r>
              <a:rPr lang="de-DE" dirty="0" err="1"/>
              <a:t>hard</a:t>
            </a:r>
            <a:r>
              <a:rPr lang="de-DE" dirty="0"/>
              <a:t> </a:t>
            </a:r>
            <a:r>
              <a:rPr lang="de-DE" dirty="0" err="1"/>
              <a:t>to</a:t>
            </a:r>
            <a:r>
              <a:rPr lang="de-DE" dirty="0"/>
              <a:t> </a:t>
            </a:r>
            <a:r>
              <a:rPr lang="de-DE" dirty="0" err="1"/>
              <a:t>watch</a:t>
            </a:r>
            <a:r>
              <a:rPr lang="de-DE" dirty="0"/>
              <a:t> in a </a:t>
            </a:r>
            <a:r>
              <a:rPr lang="de-DE" dirty="0" err="1"/>
              <a:t>presentation</a:t>
            </a:r>
            <a:r>
              <a:rPr lang="de-DE" dirty="0"/>
              <a:t> </a:t>
            </a:r>
            <a:r>
              <a:rPr lang="de-DE" dirty="0" err="1"/>
              <a:t>room</a:t>
            </a:r>
            <a:r>
              <a:rPr lang="de-DE" dirty="0"/>
              <a:t>.</a:t>
            </a:r>
          </a:p>
        </p:txBody>
      </p:sp>
      <p:sp>
        <p:nvSpPr>
          <p:cNvPr id="4" name="Foliennummernplatzhalter 3"/>
          <p:cNvSpPr>
            <a:spLocks noGrp="1"/>
          </p:cNvSpPr>
          <p:nvPr>
            <p:ph type="sldNum" sz="quarter" idx="10"/>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33396458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18</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19</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20</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21</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4993266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626616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@Powers_Hell</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a:solidFill>
                  <a:srgbClr val="004D49"/>
                </a:solidFill>
                <a:latin typeface="CarlMarx" panose="00000500000000000000" pitchFamily="50" charset="0"/>
                <a:cs typeface="Segoe UI" panose="020B0502040204020203" pitchFamily="34" charset="0"/>
              </a:rPr>
              <a:t>DEMO</a:t>
            </a:r>
            <a:endParaRPr lang="en-US" sz="7200" b="1">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@Powers_Hell</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a:solidFill>
                  <a:srgbClr val="004D49"/>
                </a:solidFill>
                <a:latin typeface="CarlMarx" panose="00000500000000000000" pitchFamily="50" charset="0"/>
                <a:cs typeface="Segoe UI" panose="020B0502040204020203" pitchFamily="34" charset="0"/>
              </a:rPr>
              <a:t>Questions?</a:t>
            </a:r>
            <a:endParaRPr lang="en-US" sz="9600" b="1">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a:latin typeface="Segoe UI" panose="020B0502040204020203" pitchFamily="34" charset="0"/>
                <a:cs typeface="Segoe UI" panose="020B0502040204020203" pitchFamily="34" charset="0"/>
              </a:rPr>
              <a:t>Use the conference app to vote for this session:</a:t>
            </a:r>
          </a:p>
          <a:p>
            <a:pPr algn="ctr"/>
            <a:r>
              <a:rPr lang="en-US" sz="2400">
                <a:latin typeface="Segoe UI" panose="020B0502040204020203" pitchFamily="34" charset="0"/>
                <a:cs typeface="Segoe UI" panose="020B0502040204020203" pitchFamily="34" charset="0"/>
                <a:hlinkClick r:id="rId3"/>
              </a:rPr>
              <a:t>https://my.eventraft.com/psconfeu</a:t>
            </a:r>
            <a:endParaRPr lang="en-US" sz="2400">
              <a:latin typeface="Segoe UI" panose="020B0502040204020203" pitchFamily="34" charset="0"/>
              <a:cs typeface="Segoe UI" panose="020B0502040204020203" pitchFamily="34" charset="0"/>
            </a:endParaRPr>
          </a:p>
          <a:p>
            <a:endParaRPr lang="en-US"/>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@Powers_Hell</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a:solidFill>
                  <a:srgbClr val="0000FF"/>
                </a:solidFill>
                <a:latin typeface="Consolas" panose="020B0609020204030204" pitchFamily="49" charset="0"/>
              </a:rPr>
              <a:t>Start-Process</a:t>
            </a:r>
            <a:r>
              <a:rPr lang="en-US" sz="2400">
                <a:solidFill>
                  <a:prstClr val="black"/>
                </a:solidFill>
                <a:latin typeface="Consolas" panose="020B0609020204030204" pitchFamily="49" charset="0"/>
              </a:rPr>
              <a:t> </a:t>
            </a:r>
            <a:r>
              <a:rPr lang="en-US" sz="2400">
                <a:solidFill>
                  <a:srgbClr val="000080"/>
                </a:solidFill>
                <a:latin typeface="Consolas" panose="020B0609020204030204" pitchFamily="49" charset="0"/>
              </a:rPr>
              <a:t>-</a:t>
            </a:r>
            <a:r>
              <a:rPr lang="en-US" sz="2400" err="1">
                <a:solidFill>
                  <a:srgbClr val="000080"/>
                </a:solidFill>
                <a:latin typeface="Consolas" panose="020B0609020204030204" pitchFamily="49" charset="0"/>
              </a:rPr>
              <a:t>FilePath</a:t>
            </a:r>
            <a:r>
              <a:rPr lang="en-US" sz="2400">
                <a:solidFill>
                  <a:prstClr val="black"/>
                </a:solidFill>
                <a:latin typeface="Consolas" panose="020B0609020204030204" pitchFamily="49" charset="0"/>
              </a:rPr>
              <a:t> </a:t>
            </a:r>
            <a:r>
              <a:rPr lang="en-US" sz="2400">
                <a:solidFill>
                  <a:schemeClr val="accent6">
                    <a:lumMod val="50000"/>
                  </a:schemeClr>
                </a:solidFill>
                <a:latin typeface="Consolas" panose="020B0609020204030204" pitchFamily="49" charset="0"/>
              </a:rPr>
              <a:t>https://github.com/psconfeu/2019 </a:t>
            </a:r>
          </a:p>
          <a:p>
            <a:endParaRPr lang="en-US"/>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@Powers_Hell</a:t>
            </a:r>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@Powers_Hell</a:t>
            </a:r>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@Powers_Hell</a:t>
            </a:r>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tabs-not-spaces/Intune-Win32-App-Upload" TargetMode="External"/><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hyperlink" Target="https://github.com/microsoftgraph/powershell-intune-samples"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a:t>Automate your application packaging for Intune</a:t>
            </a:r>
            <a:endParaRPr lang="en-US" dirty="0"/>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a:t>Ben Reader</a:t>
            </a:r>
            <a:endParaRPr lang="en-US" dirty="0"/>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pPr lvl="1"/>
            <a:r>
              <a:rPr lang="de-DE" dirty="0"/>
              <a:t>Application deployment in Intune</a:t>
            </a:r>
          </a:p>
          <a:p>
            <a:pPr lvl="1"/>
            <a:r>
              <a:rPr lang="de-DE" dirty="0"/>
              <a:t>What is Microsoft Graph?</a:t>
            </a:r>
          </a:p>
          <a:p>
            <a:pPr lvl="1"/>
            <a:r>
              <a:rPr lang="de-DE" dirty="0"/>
              <a:t>What is Azure DevOps?</a:t>
            </a:r>
          </a:p>
          <a:p>
            <a:pPr lvl="1"/>
            <a:r>
              <a:rPr lang="de-DE" dirty="0"/>
              <a:t>Demo time</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@Powers_Hell</a:t>
            </a:r>
            <a:endParaRPr lang="en-US" dirty="0"/>
          </a:p>
        </p:txBody>
      </p:sp>
    </p:spTree>
    <p:extLst>
      <p:ext uri="{BB962C8B-B14F-4D97-AF65-F5344CB8AC3E}">
        <p14:creationId xmlns:p14="http://schemas.microsoft.com/office/powerpoint/2010/main" val="24777342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3498A-1B9C-4E2D-BFFF-E1DEB96C2C17}"/>
              </a:ext>
            </a:extLst>
          </p:cNvPr>
          <p:cNvSpPr>
            <a:spLocks noGrp="1"/>
          </p:cNvSpPr>
          <p:nvPr>
            <p:ph type="title"/>
          </p:nvPr>
        </p:nvSpPr>
        <p:spPr/>
        <p:txBody>
          <a:bodyPr/>
          <a:lstStyle/>
          <a:p>
            <a:r>
              <a:rPr lang="en-US" dirty="0"/>
              <a:t>Application Deployment in Intune</a:t>
            </a:r>
            <a:endParaRPr lang="en-AU" dirty="0"/>
          </a:p>
        </p:txBody>
      </p:sp>
      <p:sp>
        <p:nvSpPr>
          <p:cNvPr id="3" name="Content Placeholder 2">
            <a:extLst>
              <a:ext uri="{FF2B5EF4-FFF2-40B4-BE49-F238E27FC236}">
                <a16:creationId xmlns:a16="http://schemas.microsoft.com/office/drawing/2014/main" id="{E4322ADD-D8C7-44FC-B4C3-1129D1518241}"/>
              </a:ext>
            </a:extLst>
          </p:cNvPr>
          <p:cNvSpPr>
            <a:spLocks noGrp="1"/>
          </p:cNvSpPr>
          <p:nvPr>
            <p:ph idx="1"/>
          </p:nvPr>
        </p:nvSpPr>
        <p:spPr/>
        <p:txBody>
          <a:bodyPr/>
          <a:lstStyle/>
          <a:p>
            <a:r>
              <a:rPr lang="en-US" dirty="0"/>
              <a:t>App deployment options.</a:t>
            </a:r>
          </a:p>
          <a:p>
            <a:pPr lvl="1"/>
            <a:r>
              <a:rPr lang="de-DE" dirty="0"/>
              <a:t>Store app (Android, iOS, Windows Phone, Windows Store)</a:t>
            </a:r>
          </a:p>
          <a:p>
            <a:pPr lvl="1"/>
            <a:r>
              <a:rPr lang="de-DE" dirty="0"/>
              <a:t>Office 365 Suite (Windows 10, macOS)</a:t>
            </a:r>
          </a:p>
          <a:p>
            <a:pPr lvl="1"/>
            <a:r>
              <a:rPr lang="de-DE" dirty="0"/>
              <a:t>Other (web link, built-in app, line-of-business app)</a:t>
            </a:r>
          </a:p>
          <a:p>
            <a:pPr lvl="1"/>
            <a:r>
              <a:rPr lang="de-DE" dirty="0"/>
              <a:t>PowerShell</a:t>
            </a:r>
          </a:p>
          <a:p>
            <a:endParaRPr lang="en-US" dirty="0"/>
          </a:p>
        </p:txBody>
      </p:sp>
      <p:sp>
        <p:nvSpPr>
          <p:cNvPr id="4" name="Footer Placeholder 3">
            <a:extLst>
              <a:ext uri="{FF2B5EF4-FFF2-40B4-BE49-F238E27FC236}">
                <a16:creationId xmlns:a16="http://schemas.microsoft.com/office/drawing/2014/main" id="{BEA078D6-A24B-4392-9810-888B16CEB326}"/>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18568747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3498A-1B9C-4E2D-BFFF-E1DEB96C2C17}"/>
              </a:ext>
            </a:extLst>
          </p:cNvPr>
          <p:cNvSpPr>
            <a:spLocks noGrp="1"/>
          </p:cNvSpPr>
          <p:nvPr>
            <p:ph type="title"/>
          </p:nvPr>
        </p:nvSpPr>
        <p:spPr/>
        <p:txBody>
          <a:bodyPr/>
          <a:lstStyle/>
          <a:p>
            <a:pPr algn="ctr"/>
            <a:r>
              <a:rPr lang="en-US" dirty="0"/>
              <a:t>WINDOWS APP!!!!!!!!!!!!!!</a:t>
            </a:r>
            <a:endParaRPr lang="en-AU" dirty="0"/>
          </a:p>
        </p:txBody>
      </p:sp>
      <p:sp>
        <p:nvSpPr>
          <p:cNvPr id="3" name="Content Placeholder 2">
            <a:extLst>
              <a:ext uri="{FF2B5EF4-FFF2-40B4-BE49-F238E27FC236}">
                <a16:creationId xmlns:a16="http://schemas.microsoft.com/office/drawing/2014/main" id="{E4322ADD-D8C7-44FC-B4C3-1129D1518241}"/>
              </a:ext>
            </a:extLst>
          </p:cNvPr>
          <p:cNvSpPr>
            <a:spLocks noGrp="1"/>
          </p:cNvSpPr>
          <p:nvPr>
            <p:ph idx="1"/>
          </p:nvPr>
        </p:nvSpPr>
        <p:spPr/>
        <p:txBody>
          <a:bodyPr/>
          <a:lstStyle/>
          <a:p>
            <a:endParaRPr lang="en-US" dirty="0"/>
          </a:p>
        </p:txBody>
      </p:sp>
      <p:sp>
        <p:nvSpPr>
          <p:cNvPr id="4" name="Footer Placeholder 3">
            <a:extLst>
              <a:ext uri="{FF2B5EF4-FFF2-40B4-BE49-F238E27FC236}">
                <a16:creationId xmlns:a16="http://schemas.microsoft.com/office/drawing/2014/main" id="{BEA078D6-A24B-4392-9810-888B16CEB326}"/>
              </a:ext>
            </a:extLst>
          </p:cNvPr>
          <p:cNvSpPr>
            <a:spLocks noGrp="1"/>
          </p:cNvSpPr>
          <p:nvPr>
            <p:ph type="ftr" sz="quarter" idx="11"/>
          </p:nvPr>
        </p:nvSpPr>
        <p:spPr/>
        <p:txBody>
          <a:bodyPr/>
          <a:lstStyle/>
          <a:p>
            <a:r>
              <a:rPr lang="en-US"/>
              <a:t>@Powers_Hell</a:t>
            </a:r>
          </a:p>
        </p:txBody>
      </p:sp>
      <p:pic>
        <p:nvPicPr>
          <p:cNvPr id="6" name="Picture 5">
            <a:extLst>
              <a:ext uri="{FF2B5EF4-FFF2-40B4-BE49-F238E27FC236}">
                <a16:creationId xmlns:a16="http://schemas.microsoft.com/office/drawing/2014/main" id="{95C8ADBE-AB62-471A-8666-7C514764C8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2887" y="1423686"/>
            <a:ext cx="5965832" cy="4499232"/>
          </a:xfrm>
          <a:prstGeom prst="rect">
            <a:avLst/>
          </a:prstGeom>
        </p:spPr>
      </p:pic>
    </p:spTree>
    <p:extLst>
      <p:ext uri="{BB962C8B-B14F-4D97-AF65-F5344CB8AC3E}">
        <p14:creationId xmlns:p14="http://schemas.microsoft.com/office/powerpoint/2010/main" val="37285663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3498A-1B9C-4E2D-BFFF-E1DEB96C2C17}"/>
              </a:ext>
            </a:extLst>
          </p:cNvPr>
          <p:cNvSpPr>
            <a:spLocks noGrp="1"/>
          </p:cNvSpPr>
          <p:nvPr>
            <p:ph type="title"/>
          </p:nvPr>
        </p:nvSpPr>
        <p:spPr/>
        <p:txBody>
          <a:bodyPr/>
          <a:lstStyle/>
          <a:p>
            <a:pPr algn="ctr"/>
            <a:r>
              <a:rPr lang="en-US" dirty="0"/>
              <a:t>IT SUUUUUUUUUUCKS</a:t>
            </a:r>
            <a:r>
              <a:rPr lang="en-US" dirty="0">
                <a:sym typeface="Wingdings" panose="05000000000000000000" pitchFamily="2" charset="2"/>
              </a:rPr>
              <a:t></a:t>
            </a:r>
            <a:endParaRPr lang="en-AU" dirty="0"/>
          </a:p>
        </p:txBody>
      </p:sp>
      <p:pic>
        <p:nvPicPr>
          <p:cNvPr id="7" name="Content Placeholder 6">
            <a:extLst>
              <a:ext uri="{FF2B5EF4-FFF2-40B4-BE49-F238E27FC236}">
                <a16:creationId xmlns:a16="http://schemas.microsoft.com/office/drawing/2014/main" id="{9513DA62-8F64-4B40-930B-6D9401D76D4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39143" y="1355693"/>
            <a:ext cx="6313714" cy="4761593"/>
          </a:xfrm>
        </p:spPr>
      </p:pic>
      <p:sp>
        <p:nvSpPr>
          <p:cNvPr id="4" name="Footer Placeholder 3">
            <a:extLst>
              <a:ext uri="{FF2B5EF4-FFF2-40B4-BE49-F238E27FC236}">
                <a16:creationId xmlns:a16="http://schemas.microsoft.com/office/drawing/2014/main" id="{BEA078D6-A24B-4392-9810-888B16CEB326}"/>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10124456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a:t>What is Microsoft Graph?</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1018727" y="1343906"/>
            <a:ext cx="7431802" cy="4753277"/>
          </a:xfrm>
        </p:spPr>
        <p:txBody>
          <a:bodyPr/>
          <a:lstStyle/>
          <a:p>
            <a:pPr marL="457200" indent="-457200">
              <a:buFont typeface="Arial" panose="020B0604020202020204" pitchFamily="34" charset="0"/>
              <a:buChar char="•"/>
            </a:pPr>
            <a:r>
              <a:rPr lang="en-US"/>
              <a:t>Restful API</a:t>
            </a:r>
          </a:p>
          <a:p>
            <a:pPr marL="457200" indent="-457200">
              <a:buFont typeface="Arial" panose="020B0604020202020204" pitchFamily="34" charset="0"/>
              <a:buChar char="•"/>
            </a:pPr>
            <a:r>
              <a:rPr lang="en-US"/>
              <a:t>Easy access to data for Intune / Office 365</a:t>
            </a:r>
          </a:p>
          <a:p>
            <a:pPr marL="457200" indent="-457200">
              <a:buFont typeface="Arial" panose="020B0604020202020204" pitchFamily="34" charset="0"/>
              <a:buChar char="•"/>
            </a:pPr>
            <a:r>
              <a:rPr lang="en-US"/>
              <a:t>Extensible</a:t>
            </a:r>
          </a:p>
          <a:p>
            <a:pPr marL="457200" indent="-457200">
              <a:buFont typeface="Arial" panose="020B0604020202020204" pitchFamily="34" charset="0"/>
              <a:buChar char="•"/>
            </a:pPr>
            <a:r>
              <a:rPr lang="en-US"/>
              <a:t>One endpoint to rule them all!</a:t>
            </a:r>
          </a:p>
          <a:p>
            <a:pPr marL="457200" indent="-457200">
              <a:buFont typeface="Arial" panose="020B0604020202020204" pitchFamily="34" charset="0"/>
              <a:buChar char="•"/>
            </a:pPr>
            <a:r>
              <a:rPr lang="en-US"/>
              <a:t>Pause for laughter</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@Powers_Hell</a:t>
            </a:r>
          </a:p>
        </p:txBody>
      </p:sp>
      <p:pic>
        <p:nvPicPr>
          <p:cNvPr id="1026" name="Picture 2" descr="An image showing the primary resources and relationships that are part of the graph">
            <a:extLst>
              <a:ext uri="{FF2B5EF4-FFF2-40B4-BE49-F238E27FC236}">
                <a16:creationId xmlns:a16="http://schemas.microsoft.com/office/drawing/2014/main" id="{B4902C36-6486-4048-894B-04577B3667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9849" y="2235786"/>
            <a:ext cx="7620000" cy="3724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9819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A3B34-2B38-40B9-9F12-B1BD7D000B9C}"/>
              </a:ext>
            </a:extLst>
          </p:cNvPr>
          <p:cNvSpPr>
            <a:spLocks noGrp="1"/>
          </p:cNvSpPr>
          <p:nvPr>
            <p:ph type="title"/>
          </p:nvPr>
        </p:nvSpPr>
        <p:spPr/>
        <p:txBody>
          <a:bodyPr/>
          <a:lstStyle/>
          <a:p>
            <a:r>
              <a:rPr lang="en-US" dirty="0"/>
              <a:t>What is Azure DevOps?</a:t>
            </a:r>
            <a:endParaRPr lang="en-AU" dirty="0"/>
          </a:p>
        </p:txBody>
      </p:sp>
      <p:sp>
        <p:nvSpPr>
          <p:cNvPr id="3" name="Content Placeholder 2">
            <a:extLst>
              <a:ext uri="{FF2B5EF4-FFF2-40B4-BE49-F238E27FC236}">
                <a16:creationId xmlns:a16="http://schemas.microsoft.com/office/drawing/2014/main" id="{056A8B73-46FF-4A00-8B90-C31AFBBB5D27}"/>
              </a:ext>
            </a:extLst>
          </p:cNvPr>
          <p:cNvSpPr>
            <a:spLocks noGrp="1"/>
          </p:cNvSpPr>
          <p:nvPr>
            <p:ph idx="1"/>
          </p:nvPr>
        </p:nvSpPr>
        <p:spPr/>
        <p:txBody>
          <a:bodyPr/>
          <a:lstStyle/>
          <a:p>
            <a:pPr marL="457200" indent="-457200">
              <a:buFont typeface="Arial" panose="020B0604020202020204" pitchFamily="34" charset="0"/>
              <a:buChar char="•"/>
            </a:pPr>
            <a:r>
              <a:rPr lang="en-US" dirty="0"/>
              <a:t>Originally called Visual Studio Team Services</a:t>
            </a:r>
          </a:p>
          <a:p>
            <a:pPr marL="457200" indent="-457200">
              <a:buFont typeface="Arial" panose="020B0604020202020204" pitchFamily="34" charset="0"/>
              <a:buChar char="•"/>
            </a:pPr>
            <a:r>
              <a:rPr lang="en-US" dirty="0"/>
              <a:t>Private GIT Repos with Azure Repos</a:t>
            </a:r>
          </a:p>
          <a:p>
            <a:pPr marL="457200" indent="-457200">
              <a:buFont typeface="Arial" panose="020B0604020202020204" pitchFamily="34" charset="0"/>
              <a:buChar char="•"/>
            </a:pPr>
            <a:r>
              <a:rPr lang="en-US" dirty="0"/>
              <a:t>CI/CD with Azure Pipelines</a:t>
            </a:r>
          </a:p>
          <a:p>
            <a:pPr marL="457200" indent="-457200">
              <a:buFont typeface="Arial" panose="020B0604020202020204" pitchFamily="34" charset="0"/>
              <a:buChar char="•"/>
            </a:pPr>
            <a:r>
              <a:rPr lang="en-US" dirty="0"/>
              <a:t>Creation of solution artifacts with Azure Artifacts</a:t>
            </a:r>
          </a:p>
          <a:p>
            <a:pPr marL="457200" indent="-457200">
              <a:buFont typeface="Arial" panose="020B0604020202020204" pitchFamily="34" charset="0"/>
              <a:buChar char="•"/>
            </a:pPr>
            <a:r>
              <a:rPr lang="en-US" dirty="0"/>
              <a:t>DevOps in DevOps!</a:t>
            </a:r>
            <a:endParaRPr lang="en-AU" dirty="0"/>
          </a:p>
        </p:txBody>
      </p:sp>
      <p:sp>
        <p:nvSpPr>
          <p:cNvPr id="4" name="Footer Placeholder 3">
            <a:extLst>
              <a:ext uri="{FF2B5EF4-FFF2-40B4-BE49-F238E27FC236}">
                <a16:creationId xmlns:a16="http://schemas.microsoft.com/office/drawing/2014/main" id="{167934B6-8951-4135-8B02-FF988DDAD86A}"/>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274405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a:t>Graph and Azure DevOps together</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@Powers_Hell</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24B0769-0594-45F2-929F-500DFE87EFD9}"/>
              </a:ext>
            </a:extLst>
          </p:cNvPr>
          <p:cNvSpPr>
            <a:spLocks noGrp="1"/>
          </p:cNvSpPr>
          <p:nvPr>
            <p:ph type="body" idx="1"/>
          </p:nvPr>
        </p:nvSpPr>
        <p:spPr>
          <a:solidFill>
            <a:schemeClr val="bg1">
              <a:lumMod val="95000"/>
            </a:schemeClr>
          </a:solidFill>
          <a:ln>
            <a:solidFill>
              <a:schemeClr val="accent1"/>
            </a:solidFill>
          </a:ln>
          <a:effectLst>
            <a:outerShdw blurRad="241300" dist="139700" dir="2700000" algn="tl" rotWithShape="0">
              <a:prstClr val="black">
                <a:alpha val="40000"/>
              </a:prstClr>
            </a:outerShdw>
          </a:effectLst>
        </p:spPr>
        <p:txBody>
          <a:bodyPr lIns="180000" tIns="180000" rIns="180000" bIns="180000">
            <a:normAutofit/>
          </a:bodyPr>
          <a:lstStyle/>
          <a:p>
            <a:pPr lvl="0">
              <a:lnSpc>
                <a:spcPct val="100000"/>
              </a:lnSpc>
              <a:spcBef>
                <a:spcPct val="20000"/>
              </a:spcBef>
            </a:pPr>
            <a:r>
              <a:rPr lang="en-US" sz="1700" dirty="0">
                <a:solidFill>
                  <a:srgbClr val="006400"/>
                </a:solidFill>
              </a:rPr>
              <a:t># Follow these instructions to show perfectly color-coded PowerShell code.</a:t>
            </a:r>
          </a:p>
          <a:p>
            <a:pPr lvl="0">
              <a:lnSpc>
                <a:spcPct val="100000"/>
              </a:lnSpc>
              <a:spcBef>
                <a:spcPct val="20000"/>
              </a:spcBef>
            </a:pPr>
            <a:endParaRPr lang="en-US" sz="1700" dirty="0">
              <a:solidFill>
                <a:srgbClr val="006400"/>
              </a:solidFill>
            </a:endParaRPr>
          </a:p>
          <a:p>
            <a:pPr lvl="0">
              <a:lnSpc>
                <a:spcPct val="100000"/>
              </a:lnSpc>
              <a:spcBef>
                <a:spcPct val="20000"/>
              </a:spcBef>
            </a:pPr>
            <a:r>
              <a:rPr lang="en-US" sz="1700" dirty="0">
                <a:solidFill>
                  <a:srgbClr val="006400"/>
                </a:solidFill>
              </a:rPr>
              <a:t># Paste code to PowerShell ISE, select it, and copy it to the clipboard.</a:t>
            </a:r>
            <a:endParaRPr lang="en-US" sz="1700" dirty="0">
              <a:solidFill>
                <a:prstClr val="black"/>
              </a:solidFill>
            </a:endParaRPr>
          </a:p>
          <a:p>
            <a:pPr lvl="0">
              <a:lnSpc>
                <a:spcPct val="100000"/>
              </a:lnSpc>
              <a:spcBef>
                <a:spcPct val="20000"/>
              </a:spcBef>
            </a:pPr>
            <a:r>
              <a:rPr lang="en-US" sz="1700" dirty="0">
                <a:solidFill>
                  <a:srgbClr val="0000FF"/>
                </a:solidFill>
              </a:rPr>
              <a:t>Paste-Code</a:t>
            </a:r>
            <a:r>
              <a:rPr lang="en-US" sz="1700" dirty="0">
                <a:solidFill>
                  <a:prstClr val="black"/>
                </a:solidFill>
              </a:rPr>
              <a:t> </a:t>
            </a:r>
            <a:r>
              <a:rPr lang="en-US" sz="1700" dirty="0">
                <a:solidFill>
                  <a:srgbClr val="000080"/>
                </a:solidFill>
              </a:rPr>
              <a:t>-</a:t>
            </a:r>
            <a:r>
              <a:rPr lang="en-US" sz="1700" dirty="0" err="1">
                <a:solidFill>
                  <a:srgbClr val="000080"/>
                </a:solidFill>
              </a:rPr>
              <a:t>ToISE</a:t>
            </a:r>
            <a:r>
              <a:rPr lang="en-US" sz="1700" dirty="0">
                <a:solidFill>
                  <a:prstClr val="black"/>
                </a:solidFill>
              </a:rPr>
              <a:t> </a:t>
            </a:r>
            <a:r>
              <a:rPr lang="en-US" sz="1700" dirty="0">
                <a:solidFill>
                  <a:srgbClr val="A9A9A9"/>
                </a:solidFill>
              </a:rPr>
              <a:t>|</a:t>
            </a:r>
            <a:r>
              <a:rPr lang="en-US" sz="1700" dirty="0">
                <a:solidFill>
                  <a:prstClr val="black"/>
                </a:solidFill>
              </a:rPr>
              <a:t> </a:t>
            </a:r>
            <a:r>
              <a:rPr lang="en-US" sz="1700" dirty="0">
                <a:solidFill>
                  <a:srgbClr val="0000FF"/>
                </a:solidFill>
              </a:rPr>
              <a:t>Select-Code</a:t>
            </a:r>
            <a:r>
              <a:rPr lang="en-US" sz="1700" dirty="0">
                <a:solidFill>
                  <a:prstClr val="black"/>
                </a:solidFill>
              </a:rPr>
              <a:t> </a:t>
            </a:r>
            <a:r>
              <a:rPr lang="en-US" sz="1700" dirty="0">
                <a:solidFill>
                  <a:srgbClr val="A9A9A9"/>
                </a:solidFill>
              </a:rPr>
              <a:t>|</a:t>
            </a:r>
            <a:r>
              <a:rPr lang="en-US" sz="1700" dirty="0">
                <a:solidFill>
                  <a:prstClr val="black"/>
                </a:solidFill>
              </a:rPr>
              <a:t> </a:t>
            </a:r>
            <a:r>
              <a:rPr lang="en-US" sz="1700" dirty="0">
                <a:solidFill>
                  <a:srgbClr val="0000FF"/>
                </a:solidFill>
              </a:rPr>
              <a:t>Copy-</a:t>
            </a:r>
            <a:r>
              <a:rPr lang="en-US" sz="1700" dirty="0" err="1">
                <a:solidFill>
                  <a:srgbClr val="0000FF"/>
                </a:solidFill>
              </a:rPr>
              <a:t>ToClipboard</a:t>
            </a:r>
            <a:endParaRPr lang="en-US" sz="1700" dirty="0">
              <a:solidFill>
                <a:prstClr val="black"/>
              </a:solidFill>
            </a:endParaRPr>
          </a:p>
          <a:p>
            <a:pPr lvl="0">
              <a:lnSpc>
                <a:spcPct val="100000"/>
              </a:lnSpc>
              <a:spcBef>
                <a:spcPct val="20000"/>
              </a:spcBef>
            </a:pPr>
            <a:endParaRPr lang="en-US" sz="1700" dirty="0">
              <a:solidFill>
                <a:prstClr val="black"/>
              </a:solidFill>
            </a:endParaRPr>
          </a:p>
          <a:p>
            <a:pPr lvl="0">
              <a:lnSpc>
                <a:spcPct val="100000"/>
              </a:lnSpc>
              <a:spcBef>
                <a:spcPct val="20000"/>
              </a:spcBef>
            </a:pPr>
            <a:r>
              <a:rPr lang="en-US" sz="1700" dirty="0">
                <a:solidFill>
                  <a:srgbClr val="006400"/>
                </a:solidFill>
              </a:rPr>
              <a:t># To insert it with full color-coding,</a:t>
            </a:r>
            <a:r>
              <a:rPr lang="en-US" sz="1700" dirty="0">
                <a:solidFill>
                  <a:prstClr val="black"/>
                </a:solidFill>
              </a:rPr>
              <a:t> </a:t>
            </a:r>
            <a:r>
              <a:rPr lang="en-US" sz="1700" dirty="0">
                <a:solidFill>
                  <a:srgbClr val="006400"/>
                </a:solidFill>
              </a:rPr>
              <a:t>paste the code into your slide.</a:t>
            </a:r>
          </a:p>
          <a:p>
            <a:pPr lvl="0">
              <a:lnSpc>
                <a:spcPct val="100000"/>
              </a:lnSpc>
              <a:spcBef>
                <a:spcPct val="20000"/>
              </a:spcBef>
            </a:pPr>
            <a:r>
              <a:rPr lang="en-US" sz="1700" dirty="0">
                <a:solidFill>
                  <a:srgbClr val="006400"/>
                </a:solidFill>
              </a:rPr>
              <a:t># It will be black,</a:t>
            </a:r>
            <a:r>
              <a:rPr lang="en-US" sz="1700" dirty="0">
                <a:solidFill>
                  <a:prstClr val="black"/>
                </a:solidFill>
              </a:rPr>
              <a:t> </a:t>
            </a:r>
            <a:r>
              <a:rPr lang="en-US" sz="1700" dirty="0">
                <a:solidFill>
                  <a:srgbClr val="006400"/>
                </a:solidFill>
              </a:rPr>
              <a:t>and there is a </a:t>
            </a:r>
            <a:r>
              <a:rPr lang="en-US" sz="1700" dirty="0" err="1">
                <a:solidFill>
                  <a:srgbClr val="006400"/>
                </a:solidFill>
              </a:rPr>
              <a:t>toolbutton</a:t>
            </a:r>
            <a:r>
              <a:rPr lang="en-US" sz="1700" dirty="0">
                <a:solidFill>
                  <a:srgbClr val="006400"/>
                </a:solidFill>
              </a:rPr>
              <a:t> labelled (Ctrl) in PPT.</a:t>
            </a:r>
            <a:endParaRPr lang="en-US" sz="1700" dirty="0">
              <a:solidFill>
                <a:prstClr val="black"/>
              </a:solidFill>
            </a:endParaRPr>
          </a:p>
          <a:p>
            <a:pPr lvl="0">
              <a:lnSpc>
                <a:spcPct val="100000"/>
              </a:lnSpc>
              <a:spcBef>
                <a:spcPct val="20000"/>
              </a:spcBef>
            </a:pPr>
            <a:r>
              <a:rPr lang="en-US" sz="1700" dirty="0">
                <a:solidFill>
                  <a:srgbClr val="0000FF"/>
                </a:solidFill>
              </a:rPr>
              <a:t>Click-</a:t>
            </a:r>
            <a:r>
              <a:rPr lang="en-US" sz="1700" dirty="0" err="1">
                <a:solidFill>
                  <a:srgbClr val="0000FF"/>
                </a:solidFill>
              </a:rPr>
              <a:t>ToolButton</a:t>
            </a:r>
            <a:r>
              <a:rPr lang="en-US" sz="1700" dirty="0">
                <a:solidFill>
                  <a:prstClr val="black"/>
                </a:solidFill>
              </a:rPr>
              <a:t> </a:t>
            </a:r>
            <a:r>
              <a:rPr lang="en-US" sz="1700" dirty="0">
                <a:solidFill>
                  <a:srgbClr val="000080"/>
                </a:solidFill>
              </a:rPr>
              <a:t>-Choose</a:t>
            </a:r>
            <a:r>
              <a:rPr lang="en-US" sz="1700" dirty="0">
                <a:solidFill>
                  <a:prstClr val="black"/>
                </a:solidFill>
              </a:rPr>
              <a:t> </a:t>
            </a:r>
            <a:r>
              <a:rPr lang="en-US" sz="1700" dirty="0" err="1">
                <a:solidFill>
                  <a:srgbClr val="8A2BE2"/>
                </a:solidFill>
              </a:rPr>
              <a:t>SymbolWithClipboardAndBrush</a:t>
            </a:r>
            <a:endParaRPr lang="en-US" sz="1700" dirty="0">
              <a:solidFill>
                <a:prstClr val="black"/>
              </a:solidFill>
            </a:endParaRPr>
          </a:p>
          <a:p>
            <a:pPr lvl="0">
              <a:lnSpc>
                <a:spcPct val="100000"/>
              </a:lnSpc>
              <a:spcBef>
                <a:spcPct val="20000"/>
              </a:spcBef>
            </a:pPr>
            <a:r>
              <a:rPr lang="en-US" sz="1700" dirty="0">
                <a:solidFill>
                  <a:srgbClr val="006400"/>
                </a:solidFill>
              </a:rPr>
              <a:t># Click the </a:t>
            </a:r>
            <a:r>
              <a:rPr lang="en-US" sz="1700" dirty="0" err="1">
                <a:solidFill>
                  <a:srgbClr val="006400"/>
                </a:solidFill>
              </a:rPr>
              <a:t>toolbutton</a:t>
            </a:r>
            <a:r>
              <a:rPr lang="en-US" sz="1700" dirty="0">
                <a:solidFill>
                  <a:srgbClr val="006400"/>
                </a:solidFill>
              </a:rPr>
              <a:t>, and choose the button that shows a clipboard with a brush.</a:t>
            </a:r>
          </a:p>
          <a:p>
            <a:pPr lvl="0">
              <a:lnSpc>
                <a:spcPct val="100000"/>
              </a:lnSpc>
              <a:spcBef>
                <a:spcPct val="20000"/>
              </a:spcBef>
            </a:pPr>
            <a:r>
              <a:rPr lang="en-US" sz="1700" dirty="0">
                <a:solidFill>
                  <a:srgbClr val="006400"/>
                </a:solidFill>
              </a:rPr>
              <a:t># This will add color-coding back to the pasted code</a:t>
            </a:r>
          </a:p>
          <a:p>
            <a:pPr lvl="0">
              <a:lnSpc>
                <a:spcPct val="100000"/>
              </a:lnSpc>
              <a:spcBef>
                <a:spcPct val="20000"/>
              </a:spcBef>
            </a:pPr>
            <a:endParaRPr lang="en-US" sz="1700" dirty="0">
              <a:solidFill>
                <a:srgbClr val="006400"/>
              </a:solidFill>
            </a:endParaRPr>
          </a:p>
          <a:p>
            <a:pPr lvl="0">
              <a:lnSpc>
                <a:spcPct val="100000"/>
              </a:lnSpc>
              <a:spcBef>
                <a:spcPct val="20000"/>
              </a:spcBef>
            </a:pPr>
            <a:r>
              <a:rPr lang="en-US" sz="1700" dirty="0">
                <a:solidFill>
                  <a:srgbClr val="FF0000"/>
                </a:solidFill>
              </a:rPr>
              <a:t>PLEASE NOTE: You do not need to use PowerShell ISE to code, or to demo.</a:t>
            </a:r>
          </a:p>
          <a:p>
            <a:pPr lvl="0">
              <a:lnSpc>
                <a:spcPct val="100000"/>
              </a:lnSpc>
              <a:spcBef>
                <a:spcPct val="20000"/>
              </a:spcBef>
            </a:pPr>
            <a:r>
              <a:rPr lang="en-US" sz="1700" dirty="0">
                <a:solidFill>
                  <a:srgbClr val="FF0000"/>
                </a:solidFill>
              </a:rPr>
              <a:t>             Use your preferred editor. </a:t>
            </a:r>
            <a:r>
              <a:rPr lang="en-US" sz="1700" b="1" dirty="0">
                <a:solidFill>
                  <a:srgbClr val="FF0000"/>
                </a:solidFill>
              </a:rPr>
              <a:t>With a light theme. </a:t>
            </a:r>
          </a:p>
          <a:p>
            <a:pPr lvl="0">
              <a:lnSpc>
                <a:spcPct val="100000"/>
              </a:lnSpc>
              <a:spcBef>
                <a:spcPct val="20000"/>
              </a:spcBef>
            </a:pPr>
            <a:endParaRPr lang="en-US" sz="1700" dirty="0">
              <a:solidFill>
                <a:srgbClr val="FF0000"/>
              </a:solidFill>
            </a:endParaRPr>
          </a:p>
          <a:p>
            <a:pPr lvl="0">
              <a:lnSpc>
                <a:spcPct val="100000"/>
              </a:lnSpc>
              <a:spcBef>
                <a:spcPct val="20000"/>
              </a:spcBef>
            </a:pPr>
            <a:r>
              <a:rPr lang="en-US" sz="1700" dirty="0">
                <a:solidFill>
                  <a:srgbClr val="FF0000"/>
                </a:solidFill>
              </a:rPr>
              <a:t>These steps use PowerShell ISE to color-code your code correctly and consistently, and insert the color-coded code into the slide. Please help make all code look consistent. Many thanks!</a:t>
            </a:r>
          </a:p>
          <a:p>
            <a:pPr lvl="0">
              <a:lnSpc>
                <a:spcPct val="100000"/>
              </a:lnSpc>
              <a:spcBef>
                <a:spcPct val="20000"/>
              </a:spcBef>
            </a:pPr>
            <a:endParaRPr lang="en-US" sz="1700" dirty="0">
              <a:solidFill>
                <a:srgbClr val="FF0000"/>
              </a:solidFill>
            </a:endParaRPr>
          </a:p>
          <a:p>
            <a:pPr lvl="0">
              <a:lnSpc>
                <a:spcPct val="100000"/>
              </a:lnSpc>
              <a:spcBef>
                <a:spcPct val="20000"/>
              </a:spcBef>
            </a:pPr>
            <a:r>
              <a:rPr lang="en-US" sz="1700" dirty="0">
                <a:solidFill>
                  <a:srgbClr val="FF0000"/>
                </a:solidFill>
              </a:rPr>
              <a:t>This is an example of the “Code” layout.</a:t>
            </a:r>
          </a:p>
          <a:p>
            <a:endParaRPr lang="en-US" dirty="0"/>
          </a:p>
          <a:p>
            <a:endParaRPr lang="en-US" dirty="0"/>
          </a:p>
        </p:txBody>
      </p:sp>
    </p:spTree>
    <p:extLst>
      <p:ext uri="{BB962C8B-B14F-4D97-AF65-F5344CB8AC3E}">
        <p14:creationId xmlns:p14="http://schemas.microsoft.com/office/powerpoint/2010/main" val="23175945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normAutofit/>
          </a:bodyPr>
          <a:lstStyle/>
          <a:p>
            <a:r>
              <a:rPr lang="en-US" dirty="0"/>
              <a:t>Intune and Office 365 sits atop Microsoft Graph</a:t>
            </a:r>
          </a:p>
          <a:p>
            <a:pPr lvl="1"/>
            <a:r>
              <a:rPr lang="en-US" dirty="0"/>
              <a:t>Restful API</a:t>
            </a:r>
          </a:p>
          <a:p>
            <a:r>
              <a:rPr lang="en-US" dirty="0"/>
              <a:t>Azure DevOps can automate the whole solution with PowerShell</a:t>
            </a:r>
          </a:p>
          <a:p>
            <a:pPr lvl="1"/>
            <a:r>
              <a:rPr lang="en-US" dirty="0"/>
              <a:t>Build and release pipelines rock</a:t>
            </a:r>
          </a:p>
          <a:p>
            <a:r>
              <a:rPr lang="en-US" dirty="0"/>
              <a:t>Always test things in a non-prod tenant first</a:t>
            </a:r>
          </a:p>
          <a:p>
            <a:r>
              <a:rPr lang="en-US" dirty="0"/>
              <a:t>Intune is awesome and so is PowerShell</a:t>
            </a: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@Powers_Hell</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@Powers_Hell</a:t>
            </a:r>
          </a:p>
        </p:txBody>
      </p:sp>
      <p:sp>
        <p:nvSpPr>
          <p:cNvPr id="3" name="TextBox 2">
            <a:extLst>
              <a:ext uri="{FF2B5EF4-FFF2-40B4-BE49-F238E27FC236}">
                <a16:creationId xmlns:a16="http://schemas.microsoft.com/office/drawing/2014/main" id="{6AE043EF-553D-4B69-BBFF-8F0757E283E3}"/>
              </a:ext>
            </a:extLst>
          </p:cNvPr>
          <p:cNvSpPr txBox="1"/>
          <p:nvPr/>
        </p:nvSpPr>
        <p:spPr>
          <a:xfrm>
            <a:off x="1317171" y="5229348"/>
            <a:ext cx="9372600" cy="954107"/>
          </a:xfrm>
          <a:prstGeom prst="rect">
            <a:avLst/>
          </a:prstGeom>
          <a:noFill/>
        </p:spPr>
        <p:txBody>
          <a:bodyPr wrap="square" rtlCol="0">
            <a:spAutoFit/>
          </a:bodyPr>
          <a:lstStyle/>
          <a:p>
            <a:r>
              <a:rPr lang="en-AU" sz="2800" dirty="0">
                <a:hlinkClick r:id="rId3"/>
              </a:rPr>
              <a:t>https://github.com/tabs-not-spaces/Intune-Win32-App-Upload</a:t>
            </a:r>
            <a:endParaRPr lang="en-AU" sz="2800" dirty="0"/>
          </a:p>
          <a:p>
            <a:r>
              <a:rPr lang="en-AU" sz="2800" dirty="0">
                <a:hlinkClick r:id="rId4"/>
              </a:rPr>
              <a:t>https://github.com/microsoftgraph/powershell-intune-samples</a:t>
            </a:r>
            <a:endParaRPr lang="en-AU" sz="2800" dirty="0"/>
          </a:p>
        </p:txBody>
      </p:sp>
    </p:spTree>
    <p:extLst>
      <p:ext uri="{BB962C8B-B14F-4D97-AF65-F5344CB8AC3E}">
        <p14:creationId xmlns:p14="http://schemas.microsoft.com/office/powerpoint/2010/main" val="3434434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@Powers_Hell</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3132762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B3B9B5"/>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@Powers_Hell</a:t>
            </a:r>
            <a:endParaRPr lang="en-US" dirty="0"/>
          </a:p>
        </p:txBody>
      </p:sp>
      <p:pic>
        <p:nvPicPr>
          <p:cNvPr id="6" name="Picture 5" descr="A close up of a sign&#10;&#10;Description automatically generated">
            <a:extLst>
              <a:ext uri="{FF2B5EF4-FFF2-40B4-BE49-F238E27FC236}">
                <a16:creationId xmlns:a16="http://schemas.microsoft.com/office/drawing/2014/main" id="{625DC4E2-0A9E-49E9-9280-EC0A791227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0400" y="91443"/>
            <a:ext cx="5181600" cy="2386694"/>
          </a:xfrm>
          <a:prstGeom prst="rect">
            <a:avLst/>
          </a:prstGeom>
        </p:spPr>
      </p:pic>
      <p:sp>
        <p:nvSpPr>
          <p:cNvPr id="9" name="Content Placeholder 8">
            <a:extLst>
              <a:ext uri="{FF2B5EF4-FFF2-40B4-BE49-F238E27FC236}">
                <a16:creationId xmlns:a16="http://schemas.microsoft.com/office/drawing/2014/main" id="{8778C588-7D18-4F6B-ACF8-C8723EE496E3}"/>
              </a:ext>
            </a:extLst>
          </p:cNvPr>
          <p:cNvSpPr>
            <a:spLocks noGrp="1"/>
          </p:cNvSpPr>
          <p:nvPr>
            <p:ph idx="1"/>
          </p:nvPr>
        </p:nvSpPr>
        <p:spPr>
          <a:xfrm>
            <a:off x="838200" y="2478137"/>
            <a:ext cx="10515600" cy="3698826"/>
          </a:xfrm>
        </p:spPr>
        <p:txBody>
          <a:bodyPr/>
          <a:lstStyle/>
          <a:p>
            <a:r>
              <a:rPr lang="en-US" dirty="0"/>
              <a:t>Ben Reader</a:t>
            </a:r>
            <a:endParaRPr lang="en-AU" dirty="0"/>
          </a:p>
          <a:p>
            <a:pPr marL="457200" indent="-457200">
              <a:buFont typeface="Arial" panose="020B0604020202020204" pitchFamily="34" charset="0"/>
              <a:buChar char="•"/>
            </a:pPr>
            <a:r>
              <a:rPr lang="en-AU" dirty="0"/>
              <a:t>End User Compute Automation Specialist</a:t>
            </a:r>
          </a:p>
          <a:p>
            <a:pPr marL="457200" indent="-457200">
              <a:buFont typeface="Arial" panose="020B0604020202020204" pitchFamily="34" charset="0"/>
              <a:buChar char="•"/>
            </a:pPr>
            <a:r>
              <a:rPr lang="en-AU" dirty="0"/>
              <a:t>Website: powers-hell.com</a:t>
            </a:r>
          </a:p>
          <a:p>
            <a:pPr marL="457200" indent="-457200">
              <a:buFont typeface="Arial" panose="020B0604020202020204" pitchFamily="34" charset="0"/>
              <a:buChar char="•"/>
            </a:pPr>
            <a:r>
              <a:rPr lang="en-AU" dirty="0" err="1"/>
              <a:t>Github</a:t>
            </a:r>
            <a:r>
              <a:rPr lang="en-AU" dirty="0"/>
              <a:t>:  github.com/tabs-not-spaces</a:t>
            </a:r>
            <a:endParaRPr lang="en-US" dirty="0"/>
          </a:p>
        </p:txBody>
      </p:sp>
      <p:pic>
        <p:nvPicPr>
          <p:cNvPr id="1028" name="Picture 4" descr="https://avatars1.githubusercontent.com/u/33951277?s=460&amp;v=4">
            <a:extLst>
              <a:ext uri="{FF2B5EF4-FFF2-40B4-BE49-F238E27FC236}">
                <a16:creationId xmlns:a16="http://schemas.microsoft.com/office/drawing/2014/main" id="{38E27A63-4BB6-488F-8310-C1F70C35CB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45873"/>
            <a:ext cx="2332264" cy="2332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0938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@Powers_Hell</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@Powers_Hell</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@Powers_Hell</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@Powers_Hell</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a:t>Automate your application packaging for Intune</a:t>
            </a:r>
            <a:endParaRPr lang="en-US" dirty="0"/>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a:t>Ben Reader</a:t>
            </a:r>
            <a:endParaRPr lang="en-US" dirty="0"/>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How to insert your Twitter handle</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357809" y="1423686"/>
            <a:ext cx="11688417" cy="4122349"/>
          </a:xfrm>
        </p:spPr>
        <p:txBody>
          <a:bodyPr>
            <a:normAutofit fontScale="92500" lnSpcReduction="20000"/>
          </a:bodyPr>
          <a:lstStyle/>
          <a:p>
            <a:r>
              <a:rPr lang="en-US" dirty="0"/>
              <a:t>1. On the </a:t>
            </a:r>
            <a:r>
              <a:rPr lang="en-US" b="1" dirty="0"/>
              <a:t>Insert</a:t>
            </a:r>
            <a:r>
              <a:rPr lang="en-US" dirty="0"/>
              <a:t> tab, select </a:t>
            </a:r>
            <a:r>
              <a:rPr lang="en-US" b="1" dirty="0"/>
              <a:t>Header &amp; Footer</a:t>
            </a:r>
            <a:r>
              <a:rPr lang="en-US" dirty="0"/>
              <a:t>.</a:t>
            </a:r>
          </a:p>
          <a:p>
            <a:r>
              <a:rPr lang="en-US" dirty="0"/>
              <a:t> </a:t>
            </a:r>
          </a:p>
          <a:p>
            <a:r>
              <a:rPr lang="en-US" dirty="0"/>
              <a:t>2. On the </a:t>
            </a:r>
            <a:r>
              <a:rPr lang="en-US" b="1" dirty="0"/>
              <a:t>Slide</a:t>
            </a:r>
            <a:r>
              <a:rPr lang="en-US" dirty="0"/>
              <a:t> tab, check the </a:t>
            </a:r>
            <a:r>
              <a:rPr lang="en-US" b="1" dirty="0"/>
              <a:t>Footer</a:t>
            </a:r>
            <a:r>
              <a:rPr lang="en-US" dirty="0"/>
              <a:t> box.</a:t>
            </a:r>
          </a:p>
          <a:p>
            <a:endParaRPr lang="en-US" dirty="0"/>
          </a:p>
          <a:p>
            <a:r>
              <a:rPr lang="en-US" dirty="0"/>
              <a:t>3. In the box below </a:t>
            </a:r>
            <a:r>
              <a:rPr lang="en-US" b="1" dirty="0"/>
              <a:t>Footer</a:t>
            </a:r>
            <a:r>
              <a:rPr lang="en-US" dirty="0"/>
              <a:t>, type your Twitter handle (e.g. @</a:t>
            </a:r>
            <a:r>
              <a:rPr lang="en-US" dirty="0" err="1"/>
              <a:t>PSConfEU</a:t>
            </a:r>
            <a:r>
              <a:rPr lang="en-US" dirty="0"/>
              <a:t>). </a:t>
            </a:r>
          </a:p>
          <a:p>
            <a:r>
              <a:rPr lang="en-US" dirty="0"/>
              <a:t> </a:t>
            </a:r>
          </a:p>
          <a:p>
            <a:r>
              <a:rPr lang="en-US" dirty="0"/>
              <a:t>4. To prevent the footer from appearing on the title slide, check the </a:t>
            </a:r>
            <a:r>
              <a:rPr lang="en-US" b="1" dirty="0"/>
              <a:t>Don't show on title slide </a:t>
            </a:r>
            <a:r>
              <a:rPr lang="en-US" dirty="0"/>
              <a:t>box.</a:t>
            </a:r>
          </a:p>
          <a:p>
            <a:endParaRPr lang="en-US" dirty="0"/>
          </a:p>
          <a:p>
            <a:r>
              <a:rPr lang="en-US" dirty="0"/>
              <a:t>5. Click </a:t>
            </a:r>
            <a:r>
              <a:rPr lang="en-US" b="1" dirty="0"/>
              <a:t>Apply to All </a:t>
            </a:r>
            <a:r>
              <a:rPr lang="en-US" dirty="0"/>
              <a:t>button.</a:t>
            </a:r>
          </a:p>
          <a:p>
            <a:endParaRPr lang="en-US" dirty="0"/>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@Powers_Hell</a:t>
            </a:r>
            <a:endParaRPr lang="en-US" dirty="0"/>
          </a:p>
        </p:txBody>
      </p:sp>
    </p:spTree>
    <p:extLst>
      <p:ext uri="{BB962C8B-B14F-4D97-AF65-F5344CB8AC3E}">
        <p14:creationId xmlns:p14="http://schemas.microsoft.com/office/powerpoint/2010/main" val="3219753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dirty="0"/>
              <a:t>Learn how to </a:t>
            </a:r>
            <a:r>
              <a:rPr lang="de-DE"/>
              <a:t>automate the publishing and deployment of Win32 applications via Intune. Using CI/CD pipelines in Azure DevOps</a:t>
            </a:r>
          </a:p>
          <a:p>
            <a:pPr marL="457200"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@Powers_Hell</a:t>
            </a:r>
            <a:endParaRPr lang="en-US" dirty="0"/>
          </a:p>
        </p:txBody>
      </p:sp>
    </p:spTree>
    <p:extLst>
      <p:ext uri="{BB962C8B-B14F-4D97-AF65-F5344CB8AC3E}">
        <p14:creationId xmlns:p14="http://schemas.microsoft.com/office/powerpoint/2010/main" val="138787037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501</TotalTime>
  <Words>1210</Words>
  <Application>Microsoft Office PowerPoint</Application>
  <PresentationFormat>Widescreen</PresentationFormat>
  <Paragraphs>148</Paragraphs>
  <Slides>21</Slides>
  <Notes>18</Notes>
  <HiddenSlides>2</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21</vt:i4>
      </vt:variant>
    </vt:vector>
  </HeadingPairs>
  <TitlesOfParts>
    <vt:vector size="30" baseType="lpstr">
      <vt:lpstr>Alfarn</vt:lpstr>
      <vt:lpstr>Consolas</vt:lpstr>
      <vt:lpstr>Calibri</vt:lpstr>
      <vt:lpstr>Arial</vt:lpstr>
      <vt:lpstr>Stencil</vt:lpstr>
      <vt:lpstr>CarlMarx</vt:lpstr>
      <vt:lpstr>Segoe UI</vt:lpstr>
      <vt:lpstr>Office</vt:lpstr>
      <vt:lpstr>Custom Design</vt:lpstr>
      <vt:lpstr>Automate your application packaging for Intune</vt:lpstr>
      <vt:lpstr>PowerPoint Presentation</vt:lpstr>
      <vt:lpstr>PowerPoint Presentation</vt:lpstr>
      <vt:lpstr>PowerPoint Presentation</vt:lpstr>
      <vt:lpstr>PowerPoint Presentation</vt:lpstr>
      <vt:lpstr>PowerPoint Presentation</vt:lpstr>
      <vt:lpstr>Automate your application packaging for Intune</vt:lpstr>
      <vt:lpstr>How to insert your Twitter handle</vt:lpstr>
      <vt:lpstr>This Session</vt:lpstr>
      <vt:lpstr>Agenda</vt:lpstr>
      <vt:lpstr>Application Deployment in Intune</vt:lpstr>
      <vt:lpstr>WINDOWS APP!!!!!!!!!!!!!!</vt:lpstr>
      <vt:lpstr>IT SUUUUUUUUUUCKS</vt:lpstr>
      <vt:lpstr>What is Microsoft Graph?</vt:lpstr>
      <vt:lpstr>What is Azure DevOps?</vt:lpstr>
      <vt:lpstr>PowerPoint Presentation</vt:lpstr>
      <vt:lpstr>PowerPoint Presentation</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Ben Reader</cp:lastModifiedBy>
  <cp:revision>13</cp:revision>
  <dcterms:created xsi:type="dcterms:W3CDTF">2019-04-18T11:57:57Z</dcterms:created>
  <dcterms:modified xsi:type="dcterms:W3CDTF">2019-06-06T11:42:45Z</dcterms:modified>
</cp:coreProperties>
</file>

<file path=docProps/thumbnail.jpeg>
</file>